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4"/>
  </p:handoutMasterIdLst>
  <p:sldIdLst>
    <p:sldId id="256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2" r:id="rId25"/>
    <p:sldId id="273" r:id="rId26"/>
    <p:sldId id="275" r:id="rId27"/>
    <p:sldId id="276" r:id="rId28"/>
    <p:sldId id="259" r:id="rId29"/>
    <p:sldId id="277" r:id="rId30"/>
    <p:sldId id="278" r:id="rId31"/>
    <p:sldId id="274" r:id="rId32"/>
    <p:sldId id="279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m 57">
            <a:extLst>
              <a:ext uri="{FF2B5EF4-FFF2-40B4-BE49-F238E27FC236}">
                <a16:creationId xmlns:a16="http://schemas.microsoft.com/office/drawing/2014/main" id="{3B028049-E2EB-4813-915E-CE5028D24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1999" cy="6857142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18BB7D0C-094B-4EEE-8F01-58342FF464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2" y="6083007"/>
            <a:ext cx="1387430" cy="456206"/>
          </a:xfrm>
          <a:prstGeom prst="rect">
            <a:avLst/>
          </a:prstGeom>
        </p:spPr>
      </p:pic>
      <p:grpSp>
        <p:nvGrpSpPr>
          <p:cNvPr id="60" name="Agrupar 59">
            <a:extLst>
              <a:ext uri="{FF2B5EF4-FFF2-40B4-BE49-F238E27FC236}">
                <a16:creationId xmlns:a16="http://schemas.microsoft.com/office/drawing/2014/main" id="{A5CC369B-3932-4D68-9D8E-A09D24BB45B6}"/>
              </a:ext>
            </a:extLst>
          </p:cNvPr>
          <p:cNvGrpSpPr/>
          <p:nvPr userDrawn="1"/>
        </p:nvGrpSpPr>
        <p:grpSpPr>
          <a:xfrm>
            <a:off x="162487" y="195163"/>
            <a:ext cx="3097200" cy="821333"/>
            <a:chOff x="162487" y="195163"/>
            <a:chExt cx="3097200" cy="821333"/>
          </a:xfrm>
        </p:grpSpPr>
        <p:sp>
          <p:nvSpPr>
            <p:cNvPr id="61" name="Google Shape;43;p2">
              <a:extLst>
                <a:ext uri="{FF2B5EF4-FFF2-40B4-BE49-F238E27FC236}">
                  <a16:creationId xmlns:a16="http://schemas.microsoft.com/office/drawing/2014/main" id="{EED967CE-FE5F-4662-B97C-3877C0D4B167}"/>
                </a:ext>
              </a:extLst>
            </p:cNvPr>
            <p:cNvSpPr/>
            <p:nvPr/>
          </p:nvSpPr>
          <p:spPr>
            <a:xfrm>
              <a:off x="1624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44;p2">
              <a:extLst>
                <a:ext uri="{FF2B5EF4-FFF2-40B4-BE49-F238E27FC236}">
                  <a16:creationId xmlns:a16="http://schemas.microsoft.com/office/drawing/2014/main" id="{8349BFA8-A4FA-49F1-A571-71CB96EC7F26}"/>
                </a:ext>
              </a:extLst>
            </p:cNvPr>
            <p:cNvSpPr/>
            <p:nvPr/>
          </p:nvSpPr>
          <p:spPr>
            <a:xfrm>
              <a:off x="5392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45;p2">
              <a:extLst>
                <a:ext uri="{FF2B5EF4-FFF2-40B4-BE49-F238E27FC236}">
                  <a16:creationId xmlns:a16="http://schemas.microsoft.com/office/drawing/2014/main" id="{3D914B8E-F5C3-45F7-884A-42CCCF7199C5}"/>
                </a:ext>
              </a:extLst>
            </p:cNvPr>
            <p:cNvSpPr/>
            <p:nvPr/>
          </p:nvSpPr>
          <p:spPr>
            <a:xfrm>
              <a:off x="9160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46;p2">
              <a:extLst>
                <a:ext uri="{FF2B5EF4-FFF2-40B4-BE49-F238E27FC236}">
                  <a16:creationId xmlns:a16="http://schemas.microsoft.com/office/drawing/2014/main" id="{2EF5A866-35B3-4E86-9E89-BDD832321D53}"/>
                </a:ext>
              </a:extLst>
            </p:cNvPr>
            <p:cNvSpPr/>
            <p:nvPr/>
          </p:nvSpPr>
          <p:spPr>
            <a:xfrm>
              <a:off x="12928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47;p2">
              <a:extLst>
                <a:ext uri="{FF2B5EF4-FFF2-40B4-BE49-F238E27FC236}">
                  <a16:creationId xmlns:a16="http://schemas.microsoft.com/office/drawing/2014/main" id="{C0BA9BFB-6B07-4CA9-BC66-EBF548094114}"/>
                </a:ext>
              </a:extLst>
            </p:cNvPr>
            <p:cNvSpPr/>
            <p:nvPr/>
          </p:nvSpPr>
          <p:spPr>
            <a:xfrm>
              <a:off x="16696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48;p2">
              <a:extLst>
                <a:ext uri="{FF2B5EF4-FFF2-40B4-BE49-F238E27FC236}">
                  <a16:creationId xmlns:a16="http://schemas.microsoft.com/office/drawing/2014/main" id="{3D63126B-5882-432D-9806-EE1C7CDA6222}"/>
                </a:ext>
              </a:extLst>
            </p:cNvPr>
            <p:cNvSpPr/>
            <p:nvPr/>
          </p:nvSpPr>
          <p:spPr>
            <a:xfrm>
              <a:off x="20464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49;p2">
              <a:extLst>
                <a:ext uri="{FF2B5EF4-FFF2-40B4-BE49-F238E27FC236}">
                  <a16:creationId xmlns:a16="http://schemas.microsoft.com/office/drawing/2014/main" id="{AA4C1549-96B8-47AF-B0E7-BDCB3A9F2650}"/>
                </a:ext>
              </a:extLst>
            </p:cNvPr>
            <p:cNvSpPr/>
            <p:nvPr/>
          </p:nvSpPr>
          <p:spPr>
            <a:xfrm>
              <a:off x="24232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50;p2">
              <a:extLst>
                <a:ext uri="{FF2B5EF4-FFF2-40B4-BE49-F238E27FC236}">
                  <a16:creationId xmlns:a16="http://schemas.microsoft.com/office/drawing/2014/main" id="{69471442-4B02-4AD2-8C3C-D0C2253C753C}"/>
                </a:ext>
              </a:extLst>
            </p:cNvPr>
            <p:cNvSpPr/>
            <p:nvPr/>
          </p:nvSpPr>
          <p:spPr>
            <a:xfrm>
              <a:off x="28000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51;p2">
              <a:extLst>
                <a:ext uri="{FF2B5EF4-FFF2-40B4-BE49-F238E27FC236}">
                  <a16:creationId xmlns:a16="http://schemas.microsoft.com/office/drawing/2014/main" id="{D4C8439C-16EF-4461-BFD3-A15842170936}"/>
                </a:ext>
              </a:extLst>
            </p:cNvPr>
            <p:cNvSpPr/>
            <p:nvPr/>
          </p:nvSpPr>
          <p:spPr>
            <a:xfrm>
              <a:off x="3176887" y="195163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E543DE19-326F-4C2F-AA37-EF7306BD2480}"/>
                </a:ext>
              </a:extLst>
            </p:cNvPr>
            <p:cNvSpPr/>
            <p:nvPr/>
          </p:nvSpPr>
          <p:spPr>
            <a:xfrm>
              <a:off x="1624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6F6B59DB-3EC1-4FA9-AAB9-E81429BD6176}"/>
                </a:ext>
              </a:extLst>
            </p:cNvPr>
            <p:cNvSpPr/>
            <p:nvPr/>
          </p:nvSpPr>
          <p:spPr>
            <a:xfrm>
              <a:off x="5392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55;p2">
              <a:extLst>
                <a:ext uri="{FF2B5EF4-FFF2-40B4-BE49-F238E27FC236}">
                  <a16:creationId xmlns:a16="http://schemas.microsoft.com/office/drawing/2014/main" id="{71F39C8C-BA6E-4995-A21C-81CC835FD1F2}"/>
                </a:ext>
              </a:extLst>
            </p:cNvPr>
            <p:cNvSpPr/>
            <p:nvPr/>
          </p:nvSpPr>
          <p:spPr>
            <a:xfrm>
              <a:off x="9160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56;p2">
              <a:extLst>
                <a:ext uri="{FF2B5EF4-FFF2-40B4-BE49-F238E27FC236}">
                  <a16:creationId xmlns:a16="http://schemas.microsoft.com/office/drawing/2014/main" id="{DE399DF8-EA0A-40F1-A4F8-00A2909CC9DF}"/>
                </a:ext>
              </a:extLst>
            </p:cNvPr>
            <p:cNvSpPr/>
            <p:nvPr/>
          </p:nvSpPr>
          <p:spPr>
            <a:xfrm>
              <a:off x="12928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57;p2">
              <a:extLst>
                <a:ext uri="{FF2B5EF4-FFF2-40B4-BE49-F238E27FC236}">
                  <a16:creationId xmlns:a16="http://schemas.microsoft.com/office/drawing/2014/main" id="{AF1221C4-E116-4C92-8A3C-9AEF56859DFA}"/>
                </a:ext>
              </a:extLst>
            </p:cNvPr>
            <p:cNvSpPr/>
            <p:nvPr/>
          </p:nvSpPr>
          <p:spPr>
            <a:xfrm>
              <a:off x="16696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58;p2">
              <a:extLst>
                <a:ext uri="{FF2B5EF4-FFF2-40B4-BE49-F238E27FC236}">
                  <a16:creationId xmlns:a16="http://schemas.microsoft.com/office/drawing/2014/main" id="{F2DBD1BC-57CF-4D70-B9EF-506FA7864482}"/>
                </a:ext>
              </a:extLst>
            </p:cNvPr>
            <p:cNvSpPr/>
            <p:nvPr/>
          </p:nvSpPr>
          <p:spPr>
            <a:xfrm>
              <a:off x="20464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59;p2">
              <a:extLst>
                <a:ext uri="{FF2B5EF4-FFF2-40B4-BE49-F238E27FC236}">
                  <a16:creationId xmlns:a16="http://schemas.microsoft.com/office/drawing/2014/main" id="{07EC8E3E-34DA-4904-914C-95B984EE500B}"/>
                </a:ext>
              </a:extLst>
            </p:cNvPr>
            <p:cNvSpPr/>
            <p:nvPr/>
          </p:nvSpPr>
          <p:spPr>
            <a:xfrm>
              <a:off x="24232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60;p2">
              <a:extLst>
                <a:ext uri="{FF2B5EF4-FFF2-40B4-BE49-F238E27FC236}">
                  <a16:creationId xmlns:a16="http://schemas.microsoft.com/office/drawing/2014/main" id="{39D9F015-8842-4B13-A1B5-BBAF426B112F}"/>
                </a:ext>
              </a:extLst>
            </p:cNvPr>
            <p:cNvSpPr/>
            <p:nvPr/>
          </p:nvSpPr>
          <p:spPr>
            <a:xfrm>
              <a:off x="28000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61;p2">
              <a:extLst>
                <a:ext uri="{FF2B5EF4-FFF2-40B4-BE49-F238E27FC236}">
                  <a16:creationId xmlns:a16="http://schemas.microsoft.com/office/drawing/2014/main" id="{E90AEA0B-15A2-4209-92CB-E7EF2ECB6258}"/>
                </a:ext>
              </a:extLst>
            </p:cNvPr>
            <p:cNvSpPr/>
            <p:nvPr/>
          </p:nvSpPr>
          <p:spPr>
            <a:xfrm>
              <a:off x="3176887" y="564429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63;p2">
              <a:extLst>
                <a:ext uri="{FF2B5EF4-FFF2-40B4-BE49-F238E27FC236}">
                  <a16:creationId xmlns:a16="http://schemas.microsoft.com/office/drawing/2014/main" id="{69AEA694-BA6F-4D63-9079-3661159A00D8}"/>
                </a:ext>
              </a:extLst>
            </p:cNvPr>
            <p:cNvSpPr/>
            <p:nvPr/>
          </p:nvSpPr>
          <p:spPr>
            <a:xfrm>
              <a:off x="1624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64;p2">
              <a:extLst>
                <a:ext uri="{FF2B5EF4-FFF2-40B4-BE49-F238E27FC236}">
                  <a16:creationId xmlns:a16="http://schemas.microsoft.com/office/drawing/2014/main" id="{E48757E6-8E91-4F68-94FB-4EDDE767888E}"/>
                </a:ext>
              </a:extLst>
            </p:cNvPr>
            <p:cNvSpPr/>
            <p:nvPr/>
          </p:nvSpPr>
          <p:spPr>
            <a:xfrm>
              <a:off x="5392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65;p2">
              <a:extLst>
                <a:ext uri="{FF2B5EF4-FFF2-40B4-BE49-F238E27FC236}">
                  <a16:creationId xmlns:a16="http://schemas.microsoft.com/office/drawing/2014/main" id="{75E54A48-4744-4D3D-BF19-93DF4DB099DF}"/>
                </a:ext>
              </a:extLst>
            </p:cNvPr>
            <p:cNvSpPr/>
            <p:nvPr/>
          </p:nvSpPr>
          <p:spPr>
            <a:xfrm>
              <a:off x="9160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66;p2">
              <a:extLst>
                <a:ext uri="{FF2B5EF4-FFF2-40B4-BE49-F238E27FC236}">
                  <a16:creationId xmlns:a16="http://schemas.microsoft.com/office/drawing/2014/main" id="{B2108978-AE7D-484B-8F6E-909FE078A536}"/>
                </a:ext>
              </a:extLst>
            </p:cNvPr>
            <p:cNvSpPr/>
            <p:nvPr/>
          </p:nvSpPr>
          <p:spPr>
            <a:xfrm>
              <a:off x="12928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67;p2">
              <a:extLst>
                <a:ext uri="{FF2B5EF4-FFF2-40B4-BE49-F238E27FC236}">
                  <a16:creationId xmlns:a16="http://schemas.microsoft.com/office/drawing/2014/main" id="{9550319C-0AA7-4E1D-AB6C-CD771A2DCE24}"/>
                </a:ext>
              </a:extLst>
            </p:cNvPr>
            <p:cNvSpPr/>
            <p:nvPr/>
          </p:nvSpPr>
          <p:spPr>
            <a:xfrm>
              <a:off x="16696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68;p2">
              <a:extLst>
                <a:ext uri="{FF2B5EF4-FFF2-40B4-BE49-F238E27FC236}">
                  <a16:creationId xmlns:a16="http://schemas.microsoft.com/office/drawing/2014/main" id="{048FC286-AD06-4694-A11B-A3B4DE00C74E}"/>
                </a:ext>
              </a:extLst>
            </p:cNvPr>
            <p:cNvSpPr/>
            <p:nvPr/>
          </p:nvSpPr>
          <p:spPr>
            <a:xfrm>
              <a:off x="20464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69;p2">
              <a:extLst>
                <a:ext uri="{FF2B5EF4-FFF2-40B4-BE49-F238E27FC236}">
                  <a16:creationId xmlns:a16="http://schemas.microsoft.com/office/drawing/2014/main" id="{462229C1-8990-4086-975E-9B9273149473}"/>
                </a:ext>
              </a:extLst>
            </p:cNvPr>
            <p:cNvSpPr/>
            <p:nvPr/>
          </p:nvSpPr>
          <p:spPr>
            <a:xfrm>
              <a:off x="24232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70;p2">
              <a:extLst>
                <a:ext uri="{FF2B5EF4-FFF2-40B4-BE49-F238E27FC236}">
                  <a16:creationId xmlns:a16="http://schemas.microsoft.com/office/drawing/2014/main" id="{B2EFCDC7-ADEF-470F-A3F8-A06B2252749C}"/>
                </a:ext>
              </a:extLst>
            </p:cNvPr>
            <p:cNvSpPr/>
            <p:nvPr/>
          </p:nvSpPr>
          <p:spPr>
            <a:xfrm>
              <a:off x="28000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71;p2">
              <a:extLst>
                <a:ext uri="{FF2B5EF4-FFF2-40B4-BE49-F238E27FC236}">
                  <a16:creationId xmlns:a16="http://schemas.microsoft.com/office/drawing/2014/main" id="{D300DB18-027A-4D91-93E4-70386F7C2728}"/>
                </a:ext>
              </a:extLst>
            </p:cNvPr>
            <p:cNvSpPr/>
            <p:nvPr/>
          </p:nvSpPr>
          <p:spPr>
            <a:xfrm>
              <a:off x="3176887" y="933696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AB1EE53D-CCEA-407A-B1AF-669A763460A1}"/>
              </a:ext>
            </a:extLst>
          </p:cNvPr>
          <p:cNvGrpSpPr/>
          <p:nvPr userDrawn="1"/>
        </p:nvGrpSpPr>
        <p:grpSpPr>
          <a:xfrm>
            <a:off x="2309148" y="6255731"/>
            <a:ext cx="3474000" cy="452067"/>
            <a:chOff x="2309148" y="6255731"/>
            <a:chExt cx="3474000" cy="452067"/>
          </a:xfrm>
        </p:grpSpPr>
        <p:sp>
          <p:nvSpPr>
            <p:cNvPr id="89" name="Google Shape;12;p2">
              <a:extLst>
                <a:ext uri="{FF2B5EF4-FFF2-40B4-BE49-F238E27FC236}">
                  <a16:creationId xmlns:a16="http://schemas.microsoft.com/office/drawing/2014/main" id="{DD0F771B-E62A-49D3-B30B-D187E8D337E7}"/>
                </a:ext>
              </a:extLst>
            </p:cNvPr>
            <p:cNvSpPr/>
            <p:nvPr/>
          </p:nvSpPr>
          <p:spPr>
            <a:xfrm>
              <a:off x="23091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13;p2">
              <a:extLst>
                <a:ext uri="{FF2B5EF4-FFF2-40B4-BE49-F238E27FC236}">
                  <a16:creationId xmlns:a16="http://schemas.microsoft.com/office/drawing/2014/main" id="{6BBA1871-3E94-4B93-99B4-F62FFF1A98E3}"/>
                </a:ext>
              </a:extLst>
            </p:cNvPr>
            <p:cNvSpPr/>
            <p:nvPr/>
          </p:nvSpPr>
          <p:spPr>
            <a:xfrm>
              <a:off x="26859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14;p2">
              <a:extLst>
                <a:ext uri="{FF2B5EF4-FFF2-40B4-BE49-F238E27FC236}">
                  <a16:creationId xmlns:a16="http://schemas.microsoft.com/office/drawing/2014/main" id="{F810EC65-F799-4F9F-8652-462DE64CB74A}"/>
                </a:ext>
              </a:extLst>
            </p:cNvPr>
            <p:cNvSpPr/>
            <p:nvPr/>
          </p:nvSpPr>
          <p:spPr>
            <a:xfrm>
              <a:off x="30627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15;p2">
              <a:extLst>
                <a:ext uri="{FF2B5EF4-FFF2-40B4-BE49-F238E27FC236}">
                  <a16:creationId xmlns:a16="http://schemas.microsoft.com/office/drawing/2014/main" id="{0CD35550-580F-4F8E-B792-972209797223}"/>
                </a:ext>
              </a:extLst>
            </p:cNvPr>
            <p:cNvSpPr/>
            <p:nvPr/>
          </p:nvSpPr>
          <p:spPr>
            <a:xfrm>
              <a:off x="34395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16;p2">
              <a:extLst>
                <a:ext uri="{FF2B5EF4-FFF2-40B4-BE49-F238E27FC236}">
                  <a16:creationId xmlns:a16="http://schemas.microsoft.com/office/drawing/2014/main" id="{6808811C-784D-4767-AF56-763E568756C1}"/>
                </a:ext>
              </a:extLst>
            </p:cNvPr>
            <p:cNvSpPr/>
            <p:nvPr/>
          </p:nvSpPr>
          <p:spPr>
            <a:xfrm>
              <a:off x="38163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17;p2">
              <a:extLst>
                <a:ext uri="{FF2B5EF4-FFF2-40B4-BE49-F238E27FC236}">
                  <a16:creationId xmlns:a16="http://schemas.microsoft.com/office/drawing/2014/main" id="{3CB42E11-427F-4BA6-9FAD-753E2AA8CA4D}"/>
                </a:ext>
              </a:extLst>
            </p:cNvPr>
            <p:cNvSpPr/>
            <p:nvPr/>
          </p:nvSpPr>
          <p:spPr>
            <a:xfrm>
              <a:off x="41931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18;p2">
              <a:extLst>
                <a:ext uri="{FF2B5EF4-FFF2-40B4-BE49-F238E27FC236}">
                  <a16:creationId xmlns:a16="http://schemas.microsoft.com/office/drawing/2014/main" id="{8795AE11-4FD8-45A2-A7FE-D2AC01F6B8E3}"/>
                </a:ext>
              </a:extLst>
            </p:cNvPr>
            <p:cNvSpPr/>
            <p:nvPr/>
          </p:nvSpPr>
          <p:spPr>
            <a:xfrm>
              <a:off x="45699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19;p2">
              <a:extLst>
                <a:ext uri="{FF2B5EF4-FFF2-40B4-BE49-F238E27FC236}">
                  <a16:creationId xmlns:a16="http://schemas.microsoft.com/office/drawing/2014/main" id="{C3A0F7A2-7C21-4EC3-A278-03CABAB62DDA}"/>
                </a:ext>
              </a:extLst>
            </p:cNvPr>
            <p:cNvSpPr/>
            <p:nvPr/>
          </p:nvSpPr>
          <p:spPr>
            <a:xfrm>
              <a:off x="49467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20;p2">
              <a:extLst>
                <a:ext uri="{FF2B5EF4-FFF2-40B4-BE49-F238E27FC236}">
                  <a16:creationId xmlns:a16="http://schemas.microsoft.com/office/drawing/2014/main" id="{9694A64D-23F1-49D7-960B-BDFE67FE1C18}"/>
                </a:ext>
              </a:extLst>
            </p:cNvPr>
            <p:cNvSpPr/>
            <p:nvPr/>
          </p:nvSpPr>
          <p:spPr>
            <a:xfrm>
              <a:off x="53235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21;p2">
              <a:extLst>
                <a:ext uri="{FF2B5EF4-FFF2-40B4-BE49-F238E27FC236}">
                  <a16:creationId xmlns:a16="http://schemas.microsoft.com/office/drawing/2014/main" id="{AD12DFF3-0995-44F2-A157-E05AAD2B98FA}"/>
                </a:ext>
              </a:extLst>
            </p:cNvPr>
            <p:cNvSpPr/>
            <p:nvPr/>
          </p:nvSpPr>
          <p:spPr>
            <a:xfrm>
              <a:off x="5700348" y="6255731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22;p2">
              <a:extLst>
                <a:ext uri="{FF2B5EF4-FFF2-40B4-BE49-F238E27FC236}">
                  <a16:creationId xmlns:a16="http://schemas.microsoft.com/office/drawing/2014/main" id="{4303C943-9EDA-422A-BA93-24F295DEEF98}"/>
                </a:ext>
              </a:extLst>
            </p:cNvPr>
            <p:cNvSpPr/>
            <p:nvPr/>
          </p:nvSpPr>
          <p:spPr>
            <a:xfrm>
              <a:off x="23091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23;p2">
              <a:extLst>
                <a:ext uri="{FF2B5EF4-FFF2-40B4-BE49-F238E27FC236}">
                  <a16:creationId xmlns:a16="http://schemas.microsoft.com/office/drawing/2014/main" id="{4F2B7CCC-F797-450B-8E13-737832272BB6}"/>
                </a:ext>
              </a:extLst>
            </p:cNvPr>
            <p:cNvSpPr/>
            <p:nvPr/>
          </p:nvSpPr>
          <p:spPr>
            <a:xfrm>
              <a:off x="26859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24;p2">
              <a:extLst>
                <a:ext uri="{FF2B5EF4-FFF2-40B4-BE49-F238E27FC236}">
                  <a16:creationId xmlns:a16="http://schemas.microsoft.com/office/drawing/2014/main" id="{EE5844CC-F30C-4B56-9C8F-59A6D014D353}"/>
                </a:ext>
              </a:extLst>
            </p:cNvPr>
            <p:cNvSpPr/>
            <p:nvPr/>
          </p:nvSpPr>
          <p:spPr>
            <a:xfrm>
              <a:off x="30627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25;p2">
              <a:extLst>
                <a:ext uri="{FF2B5EF4-FFF2-40B4-BE49-F238E27FC236}">
                  <a16:creationId xmlns:a16="http://schemas.microsoft.com/office/drawing/2014/main" id="{D948B252-D70D-43D9-9C4F-1C84098DAC40}"/>
                </a:ext>
              </a:extLst>
            </p:cNvPr>
            <p:cNvSpPr/>
            <p:nvPr/>
          </p:nvSpPr>
          <p:spPr>
            <a:xfrm>
              <a:off x="34395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26;p2">
              <a:extLst>
                <a:ext uri="{FF2B5EF4-FFF2-40B4-BE49-F238E27FC236}">
                  <a16:creationId xmlns:a16="http://schemas.microsoft.com/office/drawing/2014/main" id="{9A621587-2DB4-420C-B089-C86E7907ABE9}"/>
                </a:ext>
              </a:extLst>
            </p:cNvPr>
            <p:cNvSpPr/>
            <p:nvPr/>
          </p:nvSpPr>
          <p:spPr>
            <a:xfrm>
              <a:off x="38163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27;p2">
              <a:extLst>
                <a:ext uri="{FF2B5EF4-FFF2-40B4-BE49-F238E27FC236}">
                  <a16:creationId xmlns:a16="http://schemas.microsoft.com/office/drawing/2014/main" id="{8A405D1C-EB72-4C45-B0C4-E5E3EB185F4C}"/>
                </a:ext>
              </a:extLst>
            </p:cNvPr>
            <p:cNvSpPr/>
            <p:nvPr/>
          </p:nvSpPr>
          <p:spPr>
            <a:xfrm>
              <a:off x="41931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28;p2">
              <a:extLst>
                <a:ext uri="{FF2B5EF4-FFF2-40B4-BE49-F238E27FC236}">
                  <a16:creationId xmlns:a16="http://schemas.microsoft.com/office/drawing/2014/main" id="{A7AA7B2C-05BF-4904-918B-034020C5C966}"/>
                </a:ext>
              </a:extLst>
            </p:cNvPr>
            <p:cNvSpPr/>
            <p:nvPr/>
          </p:nvSpPr>
          <p:spPr>
            <a:xfrm>
              <a:off x="45699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29;p2">
              <a:extLst>
                <a:ext uri="{FF2B5EF4-FFF2-40B4-BE49-F238E27FC236}">
                  <a16:creationId xmlns:a16="http://schemas.microsoft.com/office/drawing/2014/main" id="{8BFAA543-F453-4D3C-8475-D27712A0A311}"/>
                </a:ext>
              </a:extLst>
            </p:cNvPr>
            <p:cNvSpPr/>
            <p:nvPr/>
          </p:nvSpPr>
          <p:spPr>
            <a:xfrm>
              <a:off x="49467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30;p2">
              <a:extLst>
                <a:ext uri="{FF2B5EF4-FFF2-40B4-BE49-F238E27FC236}">
                  <a16:creationId xmlns:a16="http://schemas.microsoft.com/office/drawing/2014/main" id="{35FC41CB-2594-4C05-9D46-0EEDA7BF3BC7}"/>
                </a:ext>
              </a:extLst>
            </p:cNvPr>
            <p:cNvSpPr/>
            <p:nvPr/>
          </p:nvSpPr>
          <p:spPr>
            <a:xfrm>
              <a:off x="53235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31;p2">
              <a:extLst>
                <a:ext uri="{FF2B5EF4-FFF2-40B4-BE49-F238E27FC236}">
                  <a16:creationId xmlns:a16="http://schemas.microsoft.com/office/drawing/2014/main" id="{32CD3B82-BB00-47B8-B5FA-DF58E17CBB57}"/>
                </a:ext>
              </a:extLst>
            </p:cNvPr>
            <p:cNvSpPr/>
            <p:nvPr/>
          </p:nvSpPr>
          <p:spPr>
            <a:xfrm>
              <a:off x="5700348" y="6624998"/>
              <a:ext cx="82800" cy="8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26CC289-1770-4C6A-ABCF-CE869F19A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400" y="1342800"/>
            <a:ext cx="9144000" cy="2818800"/>
          </a:xfrm>
        </p:spPr>
        <p:txBody>
          <a:bodyPr anchor="ctr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TÍTULO</a:t>
            </a:r>
            <a:br>
              <a:rPr lang="pt-BR"/>
            </a:br>
            <a:r>
              <a:rPr lang="pt-BR"/>
              <a:t>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A2AAB0-3AEE-4AFF-B45D-2034DE9C41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600" y="4176000"/>
            <a:ext cx="9061200" cy="827004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rgbClr val="A9D18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Subtítulo ou autor da palestra</a:t>
            </a:r>
            <a:br>
              <a:rPr lang="pt-BR"/>
            </a:br>
            <a:r>
              <a:rPr lang="pt-BR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101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80CF033-AB57-442E-914C-972037A99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CE22E8C-0AB2-4613-89BF-BD5ED22F40F1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/>
              <a:t>TÍTULO </a:t>
            </a:r>
            <a:br>
              <a:rPr lang="pt-BR"/>
            </a:br>
            <a:r>
              <a:rPr lang="pt-BR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A9D18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51776D5-84D4-4D69-BC4D-ED2F2963C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A9D18E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409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60DC8EF-9136-489C-A171-B6B8BC44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42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ASSUNTO DO SLIDE – OPÇÃO #1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0C36FE-665B-4557-B506-F524BDE62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60DC8EF-9136-489C-A171-B6B8BC441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5176800" cy="406800"/>
          </a:xfrm>
          <a:solidFill>
            <a:srgbClr val="00642D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ASSUNTO DO SLIDE – OPÇÃO #2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C1FAD2-C928-48C9-B74C-4B047BF98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14307AB-5E22-486E-A6BC-7575C0657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9275DDA-E024-4B3B-8252-0F6ED9FED3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DB9E39-E2F2-4091-91FE-218E19B54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642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/>
              <a:t>ASSUNTO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327316-4E00-43BE-A76B-05F9CBAE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A67B69-7C1D-4887-8404-A876243A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720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B728679-8D00-4E09-AA87-CBF44EDF1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5ABCCDE-6902-45EE-BF37-B89F41E3C6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882AAA-4ABB-4162-9BFF-6C78A8F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69F273-216C-4DFA-A1CA-6DA12788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9C112-A5FC-4FDB-BE99-D074F812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25B3E-12FE-4F85-8171-2ECD71B0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D49D63-8BFB-42E5-A18C-ACEB5F45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9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C83DC-FEE6-4366-95A7-BDA55F9B9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400" y="1810160"/>
            <a:ext cx="9321360" cy="28188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t-BR" sz="3800" b="0">
                <a:latin typeface="Segoe UI Semilight" panose="020B0402040204020203" pitchFamily="34" charset="0"/>
                <a:cs typeface="Segoe UI Semilight" panose="020B0402040204020203" pitchFamily="34" charset="0"/>
              </a:rPr>
              <a:t>ORGANOGRAMAS INTERNOS DAS</a:t>
            </a:r>
            <a:br>
              <a:rPr lang="pt-BR" sz="3800" b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t-BR" sz="3800"/>
              <a:t>UNIDADES ORGANIZACIONAIS DA ANP</a:t>
            </a:r>
          </a:p>
        </p:txBody>
      </p:sp>
    </p:spTree>
    <p:extLst>
      <p:ext uri="{BB962C8B-B14F-4D97-AF65-F5344CB8AC3E}">
        <p14:creationId xmlns:p14="http://schemas.microsoft.com/office/powerpoint/2010/main" val="15200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CAA2D1-61EB-44CC-A7A1-3A7066B9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1" y="118071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SFO – Superintendência de Gestão Financeira e Orçamentária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0CB5B5-E4A5-93E6-1E55-D463CC49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410"/>
            <a:ext cx="12192000" cy="38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0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D882CB2-C2FD-40C7-B72A-1A33CF53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74" y="9290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SGP – Superintendência de Gestão de Pessoas e do Conhecimento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A3E7A8-F0B3-693B-F73A-70E820476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116"/>
            <a:ext cx="12192000" cy="41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56ABFA5-29B7-47A4-B71D-D50E2E9F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" y="9290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SGA – Superintendência de Gestão Administrativa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FE69D5-4924-A46E-F126-FB59B1318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393"/>
            <a:ext cx="12192000" cy="32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6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3179D7-BF79-4F5B-B421-D9AD6A01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2" y="9290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STI – Superintendência de Tecnologia da Informação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62AB55-F2B7-9B4E-C4A6-FC3560CF3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201"/>
            <a:ext cx="12192000" cy="35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8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9EF263F-E803-4D67-BF2B-F6129966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5" y="75277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SPL – Superintendência de Promoção de Licitações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877A41-CC0F-9C3E-A4D0-9AF89DCD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300"/>
            <a:ext cx="12192000" cy="45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2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33E3304-400A-405C-BF64-F6626D66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5" y="83666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SPG – Superintendência de Participações Governamentais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8AE3F3-A6F3-7618-4596-05D67C38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35" y="791873"/>
            <a:ext cx="10324730" cy="52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CAACEAF-AD31-4ED8-B768-88D083A3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7" y="75277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SCL – Superintendência de Conteúdo Local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F6269E-86E3-F92B-4104-C4DE43CE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16" y="790057"/>
            <a:ext cx="6556767" cy="52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4B22D0F-ED4A-4512-A92B-EB9A01D5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4" y="83666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SPC – Superintendência de Produção de Combustíveis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4FE982-01AA-0643-C0F0-AA293FBF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679"/>
            <a:ext cx="12192000" cy="47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817D76C-7EF0-4D64-859A-9E5F09F1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97" y="108833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SDL – Superintendência de Distribuição e Logística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A1D6C5-C896-6CBB-892F-F19B6A56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750"/>
            <a:ext cx="12192000" cy="39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4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B15DDD4-1377-447E-9998-10141FC1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7" y="92055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SDT – Superintendência de Dados Técnicos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564B9D12-2553-EA95-CF72-08A2B9BFA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92" y="540057"/>
            <a:ext cx="7559940" cy="61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225E20-8C5F-48B7-A314-EE497E61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6822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SGE – Superintendência de Governança e Estratégia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1737CA-7FE3-A509-97C7-FE4453D2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980"/>
            <a:ext cx="12192000" cy="42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650C67D-9F81-4826-AAAF-6B77E18F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5" y="10044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SSO – Superintendência de Segurança Operacional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37C563-8B2E-545D-3D16-82C2CF1A4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756"/>
            <a:ext cx="12192000" cy="50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9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29B33C0-B0A0-49FB-8D6B-65D939C3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84" y="83666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STM – Superintendência de Tecnologia e Meio Ambiente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EC695D-6D43-8184-56D1-8BBB1268F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668"/>
            <a:ext cx="12192000" cy="50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E704F4-2D84-4E21-AE49-7A1E64EC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8" y="59348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SBQ – Superintendência de Biocombustíveis e Qualidade de Produtos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11D541-5272-4CA1-9BF7-C14BFB205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24" y="1557030"/>
            <a:ext cx="10704352" cy="39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BF00239-60ED-4F1A-A8F4-A20416AC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7" y="138086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SDP – Superintendência de Desenvolvimento e Produção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B8E46F-58E2-541D-1DF3-B924BB27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20" y="702219"/>
            <a:ext cx="9786159" cy="58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6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2BD432F-590B-45C9-B815-61649BCC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2" y="84515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SFI – Superintendência de Fiscalização do Abastecimento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067AB0-4155-7E59-127B-DAF6F14B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042"/>
            <a:ext cx="12192000" cy="18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1C6C6-6C28-4BCF-AAA8-A9A64B58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8" y="92055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NFP - Núcleo da Fiscalização da Produção de Petróleo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C55E9A-C1E9-9760-4B17-E6F88DB0F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86" y="1161390"/>
            <a:ext cx="6005266" cy="48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09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226BF78-0A0A-4383-86C9-4B8A6BD8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7" y="75277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SIM – Superintendência de Infraestrutura e Movimentação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DFEB73-8D72-C715-61BC-9D9323085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0"/>
          <a:stretch/>
        </p:blipFill>
        <p:spPr>
          <a:xfrm>
            <a:off x="0" y="1205322"/>
            <a:ext cx="12192000" cy="44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57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E371842-2357-4985-B42B-1ECC9971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5" y="75277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SDC – Superintendência de Defesa da Concorrência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184517D-5A86-096D-0A1E-16251929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39" y="792480"/>
            <a:ext cx="8852922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11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A19BEC-F899-472E-974F-73EB321A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40" y="117222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SEP – Superintendência de Exploração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B7EFDD-E9C9-26B9-13CE-AB1279DC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301"/>
            <a:ext cx="12192000" cy="43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58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410EA15-4927-4A34-90A2-F5ADEF19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7" y="92055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SAG – Superintendência de Avaliação Geológica e Econômica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ABE104-2896-E499-11A5-4AE25600B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10" y="1021541"/>
            <a:ext cx="6300942" cy="53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7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E112050-0B41-46D7-AD6D-29C53C9A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6822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INT - Inteligência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20FCA1-E1B5-4A61-9DDC-33418B34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763" y="1237136"/>
            <a:ext cx="6788474" cy="45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7B2A44B-BAEB-4D60-B414-BA98A224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6822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AUD - Auditoria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2569EF-434A-438F-9C6B-C4D24431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23" y="1713313"/>
            <a:ext cx="6721731" cy="34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9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BD7EAE3-6667-413C-9E04-A8DA4BFD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6822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CRG - Corregedoria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BDEC44-765A-4734-A19D-643A3716C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082" y="1592913"/>
            <a:ext cx="6960751" cy="39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2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DA878A-07E4-4128-8769-0F986CDE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6822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OUV - Ouvidoria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9DA4DDD-37D0-4F41-B1C4-AFEDA8DE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65" y="1163117"/>
            <a:ext cx="5395317" cy="43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3CD51FB-2E15-4B1F-87C3-0BFCE49E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68224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PRG – Procuradoria Federal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4B6525-E5BE-A5D1-A762-1CB124A68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0" y="865336"/>
            <a:ext cx="11206267" cy="51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0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BF3FC32-F3BC-4928-973F-FF27FA2B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3" y="83666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GAB – Gabinete do Diretor Geral e EDF – Escritório de Brasília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2F71C88-88C6-9F32-BE6E-B459C4EA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98" y="563418"/>
            <a:ext cx="8499752" cy="60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8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5EE7BCE-F9FD-4BC4-B194-B28F2C50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1" y="84515"/>
            <a:ext cx="9504000" cy="547200"/>
          </a:xfrm>
        </p:spPr>
        <p:txBody>
          <a:bodyPr>
            <a:normAutofit/>
          </a:bodyPr>
          <a:lstStyle/>
          <a:p>
            <a:r>
              <a:rPr lang="pt-BR" sz="2000"/>
              <a:t>SCI – Superintendência de Comunicação e Relações Institucionais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D3EA34-7168-2635-445F-A2067EA72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92" y="1503986"/>
            <a:ext cx="10102015" cy="39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8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AE36D4A54344A6996F8EBFDBE804" ma:contentTypeVersion="12" ma:contentTypeDescription="Create a new document." ma:contentTypeScope="" ma:versionID="ec60d16b177ddb9dfa3140fd81d59ff7">
  <xsd:schema xmlns:xsd="http://www.w3.org/2001/XMLSchema" xmlns:xs="http://www.w3.org/2001/XMLSchema" xmlns:p="http://schemas.microsoft.com/office/2006/metadata/properties" xmlns:ns2="4da54408-d419-42a5-868a-8701b9fafda5" xmlns:ns3="481fc1cd-0695-41ad-9427-bf93ad598a65" targetNamespace="http://schemas.microsoft.com/office/2006/metadata/properties" ma:root="true" ma:fieldsID="c516cfc2e1e2b1409b1e422676c058af" ns2:_="" ns3:_="">
    <xsd:import namespace="4da54408-d419-42a5-868a-8701b9fafda5"/>
    <xsd:import namespace="481fc1cd-0695-41ad-9427-bf93ad598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54408-d419-42a5-868a-8701b9faf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675d646-2160-4835-ae63-a6df056db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fc1cd-0695-41ad-9427-bf93ad598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a54408-d419-42a5-868a-8701b9fafda5">
      <Terms xmlns="http://schemas.microsoft.com/office/infopath/2007/PartnerControls"/>
    </lcf76f155ced4ddcb4097134ff3c332f>
    <SharedWithUsers xmlns="481fc1cd-0695-41ad-9427-bf93ad598a65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1D4BB-55F4-4236-BCC0-243874573228}">
  <ds:schemaRefs>
    <ds:schemaRef ds:uri="481fc1cd-0695-41ad-9427-bf93ad598a65"/>
    <ds:schemaRef ds:uri="4da54408-d419-42a5-868a-8701b9fafd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1A0AB4-F25C-45CF-A145-986615CB746D}">
  <ds:schemaRefs>
    <ds:schemaRef ds:uri="4da54408-d419-42a5-868a-8701b9fafda5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1fc1cd-0695-41ad-9427-bf93ad598a65"/>
    <ds:schemaRef ds:uri="http://purl.org/dc/dcmitype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2F88EA-C08E-40EE-AC90-7EB3EAE0E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194</Words>
  <Application>Microsoft Office PowerPoint</Application>
  <PresentationFormat>Widescreen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Segoe UI Black</vt:lpstr>
      <vt:lpstr>Segoe UI Semibold</vt:lpstr>
      <vt:lpstr>Segoe UI Semilight</vt:lpstr>
      <vt:lpstr>Tema do Office</vt:lpstr>
      <vt:lpstr>ORGANOGRAMAS INTERNOS DAS UNIDADES ORGANIZACIONAIS DA ANP</vt:lpstr>
      <vt:lpstr>SGE – Superintendência de Governança e Estratégia</vt:lpstr>
      <vt:lpstr>INT - Inteligência</vt:lpstr>
      <vt:lpstr>AUD - Auditoria</vt:lpstr>
      <vt:lpstr>CRG - Corregedoria</vt:lpstr>
      <vt:lpstr>OUV - Ouvidoria</vt:lpstr>
      <vt:lpstr>PRG – Procuradoria Federal</vt:lpstr>
      <vt:lpstr>GAB – Gabinete do Diretor Geral e EDF – Escritório de Brasília</vt:lpstr>
      <vt:lpstr>SCI – Superintendência de Comunicação e Relações Institucionais</vt:lpstr>
      <vt:lpstr>SFO – Superintendência de Gestão Financeira e Orçamentária</vt:lpstr>
      <vt:lpstr>SGP – Superintendência de Gestão de Pessoas e do Conhecimento</vt:lpstr>
      <vt:lpstr>SGA – Superintendência de Gestão Administrativa</vt:lpstr>
      <vt:lpstr>STI – Superintendência de Tecnologia da Informação</vt:lpstr>
      <vt:lpstr>SPL – Superintendência de Promoção de Licitações</vt:lpstr>
      <vt:lpstr>SPG – Superintendência de Participações Governamentais</vt:lpstr>
      <vt:lpstr>SCL – Superintendência de Conteúdo Local</vt:lpstr>
      <vt:lpstr>SPC – Superintendência de Produção de Combustíveis</vt:lpstr>
      <vt:lpstr>SDL – Superintendência de Distribuição e Logística</vt:lpstr>
      <vt:lpstr>SDT – Superintendência de Dados Técnicos</vt:lpstr>
      <vt:lpstr>SSO – Superintendência de Segurança Operacional</vt:lpstr>
      <vt:lpstr>STM – Superintendência de Tecnologia e Meio Ambiente</vt:lpstr>
      <vt:lpstr>SBQ – Superintendência de Biocombustíveis e Qualidade de Produtos</vt:lpstr>
      <vt:lpstr>SDP – Superintendência de Desenvolvimento e Produção</vt:lpstr>
      <vt:lpstr>SFI – Superintendência de Fiscalização do Abastecimento</vt:lpstr>
      <vt:lpstr>NFP - Núcleo da Fiscalização da Produção de Petróleo</vt:lpstr>
      <vt:lpstr>SIM – Superintendência de Infraestrutura e Movimentação</vt:lpstr>
      <vt:lpstr>SDC – Superintendência de Defesa da Concorrência</vt:lpstr>
      <vt:lpstr>SEP – Superintendência de Exploração</vt:lpstr>
      <vt:lpstr>SAG – Superintendência de Avaliação Geológica e Econômica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Carlos Machado</dc:creator>
  <cp:lastModifiedBy>Lucas Rodrigues de Souza</cp:lastModifiedBy>
  <cp:revision>2</cp:revision>
  <dcterms:created xsi:type="dcterms:W3CDTF">2021-02-04T19:48:34Z</dcterms:created>
  <dcterms:modified xsi:type="dcterms:W3CDTF">2024-11-11T19:31:55Z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0x01010051F0AE36D4A54344A6996F8EBFDBE804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