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86" r:id="rId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EAF19-668A-427A-9C75-95B14270901E}" v="42" dt="2024-11-19T13:43:1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67" autoAdjust="0"/>
    <p:restoredTop sz="90716" autoAdjust="0"/>
  </p:normalViewPr>
  <p:slideViewPr>
    <p:cSldViewPr snapToGrid="0">
      <p:cViewPr varScale="1">
        <p:scale>
          <a:sx n="56" d="100"/>
          <a:sy n="56" d="100"/>
        </p:scale>
        <p:origin x="216" y="32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72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ias" userId="30b4d0cecc924052" providerId="LiveId" clId="{933EAF19-668A-427A-9C75-95B14270901E}"/>
    <pc:docChg chg="undo custSel modSld">
      <pc:chgData name="karen dias" userId="30b4d0cecc924052" providerId="LiveId" clId="{933EAF19-668A-427A-9C75-95B14270901E}" dt="2024-11-19T14:13:20.200" v="227" actId="1076"/>
      <pc:docMkLst>
        <pc:docMk/>
      </pc:docMkLst>
      <pc:sldChg chg="addSp modSp mod">
        <pc:chgData name="karen dias" userId="30b4d0cecc924052" providerId="LiveId" clId="{933EAF19-668A-427A-9C75-95B14270901E}" dt="2024-11-19T13:43:57.350" v="221" actId="1076"/>
        <pc:sldMkLst>
          <pc:docMk/>
          <pc:sldMk cId="2586058810" sldId="256"/>
        </pc:sldMkLst>
        <pc:spChg chg="mod">
          <ac:chgData name="karen dias" userId="30b4d0cecc924052" providerId="LiveId" clId="{933EAF19-668A-427A-9C75-95B14270901E}" dt="2024-11-19T13:43:57.350" v="221" actId="1076"/>
          <ac:spMkLst>
            <pc:docMk/>
            <pc:sldMk cId="2586058810" sldId="256"/>
            <ac:spMk id="2" creationId="{CFE75451-6A4B-484B-9ED1-353CCE25B0F4}"/>
          </ac:spMkLst>
        </pc:spChg>
        <pc:spChg chg="add mod">
          <ac:chgData name="karen dias" userId="30b4d0cecc924052" providerId="LiveId" clId="{933EAF19-668A-427A-9C75-95B14270901E}" dt="2024-11-19T13:43:42.177" v="217" actId="1076"/>
          <ac:spMkLst>
            <pc:docMk/>
            <pc:sldMk cId="2586058810" sldId="256"/>
            <ac:spMk id="4" creationId="{7F48F959-1D6B-AF30-DEB2-2C7DCFE79FF9}"/>
          </ac:spMkLst>
        </pc:spChg>
      </pc:sldChg>
      <pc:sldChg chg="addSp modSp mod modAnim">
        <pc:chgData name="karen dias" userId="30b4d0cecc924052" providerId="LiveId" clId="{933EAF19-668A-427A-9C75-95B14270901E}" dt="2024-11-19T13:43:10.203" v="216"/>
        <pc:sldMkLst>
          <pc:docMk/>
          <pc:sldMk cId="3571516367" sldId="258"/>
        </pc:sldMkLst>
        <pc:spChg chg="mod">
          <ac:chgData name="karen dias" userId="30b4d0cecc924052" providerId="LiveId" clId="{933EAF19-668A-427A-9C75-95B14270901E}" dt="2024-11-19T13:41:55.900" v="197" actId="1076"/>
          <ac:spMkLst>
            <pc:docMk/>
            <pc:sldMk cId="3571516367" sldId="258"/>
            <ac:spMk id="3" creationId="{9D5232F9-FD00-464A-9F17-619C91AEF8F3}"/>
          </ac:spMkLst>
        </pc:spChg>
        <pc:spChg chg="mod">
          <ac:chgData name="karen dias" userId="30b4d0cecc924052" providerId="LiveId" clId="{933EAF19-668A-427A-9C75-95B14270901E}" dt="2024-11-19T13:41:58.694" v="198" actId="1076"/>
          <ac:spMkLst>
            <pc:docMk/>
            <pc:sldMk cId="3571516367" sldId="258"/>
            <ac:spMk id="6" creationId="{59D73CDF-948B-0D56-2C59-09A2A44D47AA}"/>
          </ac:spMkLst>
        </pc:spChg>
        <pc:spChg chg="mod">
          <ac:chgData name="karen dias" userId="30b4d0cecc924052" providerId="LiveId" clId="{933EAF19-668A-427A-9C75-95B14270901E}" dt="2024-11-19T13:42:01.687" v="199" actId="1076"/>
          <ac:spMkLst>
            <pc:docMk/>
            <pc:sldMk cId="3571516367" sldId="258"/>
            <ac:spMk id="7" creationId="{AB83CD3A-0BEC-B3B5-F9EC-7754C4C519B4}"/>
          </ac:spMkLst>
        </pc:spChg>
        <pc:spChg chg="mod">
          <ac:chgData name="karen dias" userId="30b4d0cecc924052" providerId="LiveId" clId="{933EAF19-668A-427A-9C75-95B14270901E}" dt="2024-11-19T13:42:09.719" v="202" actId="20577"/>
          <ac:spMkLst>
            <pc:docMk/>
            <pc:sldMk cId="3571516367" sldId="258"/>
            <ac:spMk id="8" creationId="{28EF2762-EBF5-F090-85E9-453C2817F964}"/>
          </ac:spMkLst>
        </pc:spChg>
        <pc:spChg chg="mod">
          <ac:chgData name="karen dias" userId="30b4d0cecc924052" providerId="LiveId" clId="{933EAF19-668A-427A-9C75-95B14270901E}" dt="2024-11-19T13:42:23.336" v="206" actId="1076"/>
          <ac:spMkLst>
            <pc:docMk/>
            <pc:sldMk cId="3571516367" sldId="258"/>
            <ac:spMk id="9" creationId="{5E2814B3-76F7-82CE-59BA-8CD51D54F940}"/>
          </ac:spMkLst>
        </pc:spChg>
        <pc:picChg chg="add mod modCrop">
          <ac:chgData name="karen dias" userId="30b4d0cecc924052" providerId="LiveId" clId="{933EAF19-668A-427A-9C75-95B14270901E}" dt="2024-11-19T13:42:45.055" v="211" actId="1076"/>
          <ac:picMkLst>
            <pc:docMk/>
            <pc:sldMk cId="3571516367" sldId="258"/>
            <ac:picMk id="4" creationId="{DEF49041-CB10-539E-E34E-0F916B0F0E6E}"/>
          </ac:picMkLst>
        </pc:picChg>
        <pc:picChg chg="add mod modCrop">
          <ac:chgData name="karen dias" userId="30b4d0cecc924052" providerId="LiveId" clId="{933EAF19-668A-427A-9C75-95B14270901E}" dt="2024-11-19T13:42:41.335" v="210" actId="1076"/>
          <ac:picMkLst>
            <pc:docMk/>
            <pc:sldMk cId="3571516367" sldId="258"/>
            <ac:picMk id="10" creationId="{A15B5CEA-65F9-CBA0-B066-577A5E5DA92A}"/>
          </ac:picMkLst>
        </pc:picChg>
        <pc:picChg chg="add mod modCrop">
          <ac:chgData name="karen dias" userId="30b4d0cecc924052" providerId="LiveId" clId="{933EAF19-668A-427A-9C75-95B14270901E}" dt="2024-11-19T13:42:35.009" v="209" actId="1076"/>
          <ac:picMkLst>
            <pc:docMk/>
            <pc:sldMk cId="3571516367" sldId="258"/>
            <ac:picMk id="11" creationId="{617D39A2-6C1F-B936-B39B-3E43DEF0F195}"/>
          </ac:picMkLst>
        </pc:picChg>
        <pc:picChg chg="add mod modCrop">
          <ac:chgData name="karen dias" userId="30b4d0cecc924052" providerId="LiveId" clId="{933EAF19-668A-427A-9C75-95B14270901E}" dt="2024-11-19T13:42:31.160" v="208" actId="1076"/>
          <ac:picMkLst>
            <pc:docMk/>
            <pc:sldMk cId="3571516367" sldId="258"/>
            <ac:picMk id="13" creationId="{DB9DA3ED-F94F-A105-2136-E3394EDAFC3F}"/>
          </ac:picMkLst>
        </pc:picChg>
        <pc:picChg chg="add mod modCrop">
          <ac:chgData name="karen dias" userId="30b4d0cecc924052" providerId="LiveId" clId="{933EAF19-668A-427A-9C75-95B14270901E}" dt="2024-11-19T13:42:27.338" v="207" actId="1076"/>
          <ac:picMkLst>
            <pc:docMk/>
            <pc:sldMk cId="3571516367" sldId="258"/>
            <ac:picMk id="15" creationId="{1C98F05A-A385-4289-9812-88F07F035305}"/>
          </ac:picMkLst>
        </pc:picChg>
      </pc:sldChg>
      <pc:sldChg chg="delSp modSp mod">
        <pc:chgData name="karen dias" userId="30b4d0cecc924052" providerId="LiveId" clId="{933EAF19-668A-427A-9C75-95B14270901E}" dt="2024-11-19T14:13:20.200" v="227" actId="1076"/>
        <pc:sldMkLst>
          <pc:docMk/>
          <pc:sldMk cId="1277267707" sldId="286"/>
        </pc:sldMkLst>
        <pc:spChg chg="mod">
          <ac:chgData name="karen dias" userId="30b4d0cecc924052" providerId="LiveId" clId="{933EAF19-668A-427A-9C75-95B14270901E}" dt="2024-11-19T14:13:20.200" v="227" actId="1076"/>
          <ac:spMkLst>
            <pc:docMk/>
            <pc:sldMk cId="1277267707" sldId="286"/>
            <ac:spMk id="4" creationId="{DA028F96-6DDA-6F57-02AF-B7DE17079EE8}"/>
          </ac:spMkLst>
        </pc:spChg>
        <pc:spChg chg="mod">
          <ac:chgData name="karen dias" userId="30b4d0cecc924052" providerId="LiveId" clId="{933EAF19-668A-427A-9C75-95B14270901E}" dt="2024-11-19T14:13:12.918" v="225" actId="1076"/>
          <ac:spMkLst>
            <pc:docMk/>
            <pc:sldMk cId="1277267707" sldId="286"/>
            <ac:spMk id="5" creationId="{74A6E1D5-E50A-D665-57C1-3846EB0B659B}"/>
          </ac:spMkLst>
        </pc:spChg>
        <pc:spChg chg="mod">
          <ac:chgData name="karen dias" userId="30b4d0cecc924052" providerId="LiveId" clId="{933EAF19-668A-427A-9C75-95B14270901E}" dt="2024-11-19T14:13:16.295" v="226" actId="1076"/>
          <ac:spMkLst>
            <pc:docMk/>
            <pc:sldMk cId="1277267707" sldId="286"/>
            <ac:spMk id="10" creationId="{334DE8DB-4779-6DC9-D35B-473C3F317E20}"/>
          </ac:spMkLst>
        </pc:spChg>
        <pc:picChg chg="del mod">
          <ac:chgData name="karen dias" userId="30b4d0cecc924052" providerId="LiveId" clId="{933EAF19-668A-427A-9C75-95B14270901E}" dt="2024-11-19T14:13:02.009" v="222" actId="478"/>
          <ac:picMkLst>
            <pc:docMk/>
            <pc:sldMk cId="1277267707" sldId="286"/>
            <ac:picMk id="12" creationId="{05DA8A83-D4C8-B1AF-CDF7-EFDB245089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6B70AA8A-C085-48CF-B584-751559E0BF1D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34B1AB0D-9516-44C6-B679-A2E9AAED135B}" type="datetime1">
              <a:rPr lang="pt-BR" smtClean="0"/>
              <a:pPr/>
              <a:t>19/11/2024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934ED-D060-0859-936C-1E3034B6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74993276-8A4F-6B84-D4E3-7FB4AB2D1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608B230-C2E5-CA17-5DE5-3C5932461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3AFCC79-45B0-E05B-78E5-5DF874B24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27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pt-BR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pt-BR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pt-BR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pt-BR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pt-BR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2572" y="2612941"/>
            <a:ext cx="5830614" cy="816059"/>
          </a:xfrm>
        </p:spPr>
        <p:txBody>
          <a:bodyPr rtlCol="0" anchor="ctr"/>
          <a:lstStyle>
            <a:defPPr>
              <a:defRPr lang="pt-BR"/>
            </a:defPPr>
          </a:lstStyle>
          <a:p>
            <a:pPr algn="ctr" rtl="0"/>
            <a:r>
              <a:rPr lang="pt-BR" sz="7200" b="1" dirty="0">
                <a:latin typeface="Abadi" panose="020B0604020104020204" pitchFamily="34" charset="0"/>
              </a:rPr>
              <a:t>simples nacional</a:t>
            </a:r>
            <a:endParaRPr lang="pt-BR" sz="72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48F959-1D6B-AF30-DEB2-2C7DCFE79FF9}"/>
              </a:ext>
            </a:extLst>
          </p:cNvPr>
          <p:cNvSpPr txBox="1"/>
          <p:nvPr/>
        </p:nvSpPr>
        <p:spPr>
          <a:xfrm>
            <a:off x="4796530" y="4373458"/>
            <a:ext cx="616269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700" dirty="0">
                <a:latin typeface="Abadi" panose="020B0604020104020204" pitchFamily="34" charset="0"/>
              </a:rPr>
              <a:t>43ª reunião extraordinária da CCJ do Senado Federal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636BE3-1896-F77E-1500-9040B630D4F4}"/>
              </a:ext>
            </a:extLst>
          </p:cNvPr>
          <p:cNvSpPr txBox="1"/>
          <p:nvPr/>
        </p:nvSpPr>
        <p:spPr>
          <a:xfrm>
            <a:off x="0" y="6001955"/>
            <a:ext cx="3967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Abadi" panose="020B0604020104020204" pitchFamily="34" charset="0"/>
              </a:rPr>
              <a:t>Por Talita Pimenta Félix</a:t>
            </a:r>
          </a:p>
          <a:p>
            <a:r>
              <a:rPr lang="pt-BR" sz="2000" dirty="0">
                <a:latin typeface="Abadi" panose="020B0604020104020204" pitchFamily="34" charset="0"/>
              </a:rPr>
              <a:t>Brasília, 19 de novembro 2024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09AE0A-EB17-265C-78F1-2F5DF97D7B30}"/>
              </a:ext>
            </a:extLst>
          </p:cNvPr>
          <p:cNvSpPr txBox="1"/>
          <p:nvPr/>
        </p:nvSpPr>
        <p:spPr>
          <a:xfrm>
            <a:off x="5274129" y="1404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533" y="410074"/>
            <a:ext cx="10383003" cy="965863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3000" dirty="0">
                <a:latin typeface="Abadi" panose="020B0604020104020204" pitchFamily="34" charset="0"/>
              </a:rPr>
              <a:t>Empresas com faturamento entre R$ 3,6 e R$ 4,8 Milhões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2</a:t>
            </a:fld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9D73CDF-948B-0D56-2C59-09A2A44D47AA}"/>
              </a:ext>
            </a:extLst>
          </p:cNvPr>
          <p:cNvSpPr txBox="1">
            <a:spLocks/>
          </p:cNvSpPr>
          <p:nvPr/>
        </p:nvSpPr>
        <p:spPr>
          <a:xfrm>
            <a:off x="1251533" y="1637765"/>
            <a:ext cx="10383002" cy="143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latin typeface="Abadi" panose="020B0604020104020204" pitchFamily="34" charset="0"/>
              </a:rPr>
              <a:t>Responsabilidade das plataformas quando o vendedor for do Simples Nacional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AB83CD3A-0BEC-B3B5-F9EC-7754C4C519B4}"/>
              </a:ext>
            </a:extLst>
          </p:cNvPr>
          <p:cNvSpPr txBox="1">
            <a:spLocks/>
          </p:cNvSpPr>
          <p:nvPr/>
        </p:nvSpPr>
        <p:spPr>
          <a:xfrm>
            <a:off x="1249342" y="2956449"/>
            <a:ext cx="10383001" cy="96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latin typeface="Abadi" panose="020B0604020104020204" pitchFamily="34" charset="0"/>
              </a:rPr>
              <a:t>Repartição de competências entre Comitê Gestor do IBS e Comitê Gestor do Simples Nacional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EF2762-EBF5-F090-85E9-453C2817F964}"/>
              </a:ext>
            </a:extLst>
          </p:cNvPr>
          <p:cNvSpPr txBox="1">
            <a:spLocks/>
          </p:cNvSpPr>
          <p:nvPr/>
        </p:nvSpPr>
        <p:spPr>
          <a:xfrm>
            <a:off x="1249343" y="4233641"/>
            <a:ext cx="10383000" cy="1051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latin typeface="Abadi" panose="020B0604020104020204" pitchFamily="34" charset="0"/>
              </a:rPr>
              <a:t>Tratamento do </a:t>
            </a:r>
            <a:r>
              <a:rPr lang="pt-BR" sz="3000" i="1" dirty="0" err="1">
                <a:latin typeface="Abadi" panose="020B0604020104020204" pitchFamily="34" charset="0"/>
              </a:rPr>
              <a:t>cashback</a:t>
            </a:r>
            <a:r>
              <a:rPr lang="pt-BR" sz="3000" dirty="0">
                <a:latin typeface="Abadi" panose="020B0604020104020204" pitchFamily="34" charset="0"/>
              </a:rPr>
              <a:t> nas vendas realizadas por varejistas do Simples Nacional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E2814B3-76F7-82CE-59BA-8CD51D54F940}"/>
              </a:ext>
            </a:extLst>
          </p:cNvPr>
          <p:cNvSpPr txBox="1">
            <a:spLocks/>
          </p:cNvSpPr>
          <p:nvPr/>
        </p:nvSpPr>
        <p:spPr>
          <a:xfrm>
            <a:off x="1298230" y="5614168"/>
            <a:ext cx="9056770" cy="66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latin typeface="Abadi" panose="020B0604020104020204" pitchFamily="34" charset="0"/>
              </a:rPr>
              <a:t>Multas e infrações do IBS</a:t>
            </a: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EF49041-CB10-539E-E34E-0F916B0F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95" t="8841" r="26784" b="16904"/>
          <a:stretch/>
        </p:blipFill>
        <p:spPr>
          <a:xfrm>
            <a:off x="286324" y="483293"/>
            <a:ext cx="832233" cy="819424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A15B5CEA-65F9-CBA0-B066-577A5E5D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9" t="11341" r="56364" b="15585"/>
          <a:stretch/>
        </p:blipFill>
        <p:spPr>
          <a:xfrm>
            <a:off x="284132" y="1736469"/>
            <a:ext cx="834425" cy="819424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617D39A2-6C1F-B936-B39B-3E43DEF0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33" t="12458" r="5510" b="14467"/>
          <a:stretch/>
        </p:blipFill>
        <p:spPr>
          <a:xfrm>
            <a:off x="300290" y="3029668"/>
            <a:ext cx="834425" cy="819424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DB9DA3ED-F94F-A105-2136-E3394EDAFC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27" t="10909" r="56948" b="15498"/>
          <a:stretch/>
        </p:blipFill>
        <p:spPr>
          <a:xfrm>
            <a:off x="284132" y="4332345"/>
            <a:ext cx="832234" cy="854347"/>
          </a:xfrm>
          <a:prstGeom prst="rect">
            <a:avLst/>
          </a:prstGeom>
        </p:spPr>
      </p:pic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1C98F05A-A385-4289-9812-88F07F0353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10890" r="4595" b="14470"/>
          <a:stretch/>
        </p:blipFill>
        <p:spPr>
          <a:xfrm>
            <a:off x="215550" y="5413597"/>
            <a:ext cx="937082" cy="8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C0CDE-246D-A17C-8AF8-38DD2A23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4034CAA7-3D3D-45DE-49C5-4C042295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3</a:t>
            </a:fld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028F96-6DDA-6F57-02AF-B7DE1707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1579" y="2429888"/>
            <a:ext cx="7288212" cy="811395"/>
          </a:xfrm>
        </p:spPr>
        <p:txBody>
          <a:bodyPr>
            <a:noAutofit/>
          </a:bodyPr>
          <a:lstStyle/>
          <a:p>
            <a:pPr algn="ctr"/>
            <a:r>
              <a:rPr lang="pt-BR" sz="5000" dirty="0">
                <a:latin typeface="Abadi" panose="020B0604020104020204" pitchFamily="34" charset="0"/>
              </a:rPr>
              <a:t>Obrigada!</a:t>
            </a:r>
          </a:p>
        </p:txBody>
      </p:sp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BCB93270-B24E-D366-CAFF-6F528B8E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83" y="4318515"/>
            <a:ext cx="2220396" cy="22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7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4_TF67328976_Win32" id="{5D810135-0794-4857-8BF9-B0A0881FFA16}" vid="{643E305F-B6E6-4704-9213-E244374D84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{53EA3158-F51B-4659-AF74-FB7BF3B5E232}tf67328976_win32</Template>
  <TotalTime>41</TotalTime>
  <Words>79</Words>
  <Application>Microsoft Macintosh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Tenorite</vt:lpstr>
      <vt:lpstr>Tema do Office</vt:lpstr>
      <vt:lpstr>simples nacional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dias</dc:creator>
  <cp:lastModifiedBy>Talita Pimenta Felix</cp:lastModifiedBy>
  <cp:revision>6</cp:revision>
  <dcterms:created xsi:type="dcterms:W3CDTF">2024-11-19T11:40:53Z</dcterms:created>
  <dcterms:modified xsi:type="dcterms:W3CDTF">2024-11-19T16:24:46Z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