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25" r:id="rId5"/>
    <p:sldId id="368" r:id="rId6"/>
    <p:sldId id="366" r:id="rId7"/>
    <p:sldId id="372" r:id="rId8"/>
    <p:sldId id="373" r:id="rId9"/>
    <p:sldId id="375" r:id="rId10"/>
    <p:sldId id="374" r:id="rId11"/>
    <p:sldId id="336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JA ANTES DE CRIAR" id="{01AB16FB-A211-D24B-8D0C-44E368CBE8FB}">
          <p14:sldIdLst/>
        </p14:section>
        <p14:section name="Sem animações" id="{416D062E-0134-8343-9DC3-F5108F78883D}">
          <p14:sldIdLst>
            <p14:sldId id="325"/>
            <p14:sldId id="368"/>
            <p14:sldId id="366"/>
            <p14:sldId id="372"/>
            <p14:sldId id="373"/>
            <p14:sldId id="375"/>
            <p14:sldId id="374"/>
            <p14:sldId id="336"/>
          </p14:sldIdLst>
        </p14:section>
        <p14:section name="Com animações" id="{72C13B5B-55EE-764D-BDB3-7C1686E063DD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D5BE8"/>
    <a:srgbClr val="84F4BC"/>
    <a:srgbClr val="1840D0"/>
    <a:srgbClr val="FFFFFF"/>
    <a:srgbClr val="0041D9"/>
    <a:srgbClr val="0141DA"/>
    <a:srgbClr val="8F84F2"/>
    <a:srgbClr val="40BBFE"/>
    <a:srgbClr val="005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7"/>
    <p:restoredTop sz="94648"/>
  </p:normalViewPr>
  <p:slideViewPr>
    <p:cSldViewPr snapToGrid="0">
      <p:cViewPr varScale="1">
        <p:scale>
          <a:sx n="57" d="100"/>
          <a:sy n="57" d="100"/>
        </p:scale>
        <p:origin x="836" y="32"/>
      </p:cViewPr>
      <p:guideLst/>
    </p:cSldViewPr>
  </p:slideViewPr>
  <p:notesTextViewPr>
    <p:cViewPr>
      <p:scale>
        <a:sx n="60" d="100"/>
        <a:sy n="6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C1640139-8F11-68B5-BEFD-826959F05A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CD2D641-7877-0D8C-17FE-45432E0192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0C7C-3614-BB47-B42A-1B0C30521136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665BCEC-1963-8084-2140-65E77F091B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EB61252-FBB6-B8A0-908C-736B6A16D0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062D1-67BD-6C4B-8F4B-5EE3F59260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01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3C131-6FF9-594B-B273-2CEE0F9A7DEB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75571-C3C7-174C-B36F-9D7E227E61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971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20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C4AB01-94B8-9401-975B-A55286A56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1BE02DAA-C213-5B3D-B890-CB8AD011ED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26462041-2CCD-C4A2-4FE4-3C43042249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E431DFB-D20D-BB04-AB82-9D4C2B40F0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896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727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B5BFD-C9C0-64B3-8E15-1287F2397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F1416E51-7ED5-C665-376E-4431FFE3D5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C685A579-B5D0-B712-BB82-E2B6EFA2CD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8039CB-7842-9B3D-0831-21C7A200E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073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A50DB-E820-12B0-9A5D-6BAA1FFBD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41C5CA0D-5F0A-E174-8636-322AEC08C9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1D3FFC55-0597-D065-5591-4FA90E998B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8EE1DA3-2E04-1E91-AABA-0BCD0E68AD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02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40D38-CB61-6E95-AB37-31991BC7A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86066616-C60A-CAEE-C232-F1B8EB48E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3BFAF042-7712-FC96-061E-9DF07F4075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EC38A15-E039-1AB2-D510-2A506F5069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229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C101E-710C-F21C-F222-C04F9599C4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C91ED1AB-8DF2-B0A0-B8B1-464E5386813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044715AD-E541-C9B9-D6E6-341FDAB19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9F8AE8F-A7AD-C17F-5150-0B31A06460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8361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75571-C3C7-174C-B36F-9D7E227E61EE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1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457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33B42D9-E6B7-322F-69A8-F4C340E3BB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0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bg>
      <p:bgPr>
        <a:solidFill>
          <a:srgbClr val="004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3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B9DA70E-0CD8-9CE3-D0BE-0FDD9600CF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51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C829358-A6F3-45F7-143E-C35D325A6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D9392E-3902-DFB3-A468-7FAEADDDB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EDC1C0-A70C-CA7E-C54B-99FA9EE7D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81D5-7DB0-9D4C-BC0E-B40A65EEB116}" type="datetimeFigureOut">
              <a:rPr lang="pt-BR" smtClean="0"/>
              <a:t>14/11/2024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A43FFB-4B48-6B74-DDD6-0C33086F39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5E6EF4-D99E-CFB8-0837-984990AE8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719BE-EC44-B449-AD8A-7DF9B2B9ADD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D341820-8562-445F-E357-FA8D9F4EF13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481013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20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266251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áfico 2">
            <a:extLst>
              <a:ext uri="{FF2B5EF4-FFF2-40B4-BE49-F238E27FC236}">
                <a16:creationId xmlns:a16="http://schemas.microsoft.com/office/drawing/2014/main" id="{043F2ACB-2191-319C-A844-B2ADDC155C4F}"/>
              </a:ext>
            </a:extLst>
          </p:cNvPr>
          <p:cNvGrpSpPr/>
          <p:nvPr/>
        </p:nvGrpSpPr>
        <p:grpSpPr>
          <a:xfrm>
            <a:off x="-6435076" y="-814397"/>
            <a:ext cx="19573634" cy="7232266"/>
            <a:chOff x="1227" y="1177004"/>
            <a:chExt cx="12188989" cy="4503712"/>
          </a:xfrm>
          <a:solidFill>
            <a:srgbClr val="1840D0">
              <a:alpha val="80000"/>
            </a:srgbClr>
          </a:solidFill>
        </p:grpSpPr>
        <p:sp>
          <p:nvSpPr>
            <p:cNvPr id="6" name="Forma Livre 5">
              <a:extLst>
                <a:ext uri="{FF2B5EF4-FFF2-40B4-BE49-F238E27FC236}">
                  <a16:creationId xmlns:a16="http://schemas.microsoft.com/office/drawing/2014/main" id="{775E2FE7-A0E2-568E-7987-A8CB27397A2E}"/>
                </a:ext>
              </a:extLst>
            </p:cNvPr>
            <p:cNvSpPr/>
            <p:nvPr/>
          </p:nvSpPr>
          <p:spPr>
            <a:xfrm>
              <a:off x="1227" y="1177004"/>
              <a:ext cx="618868" cy="227199"/>
            </a:xfrm>
            <a:custGeom>
              <a:avLst/>
              <a:gdLst>
                <a:gd name="connsiteX0" fmla="*/ 596093 w 618868"/>
                <a:gd name="connsiteY0" fmla="*/ 0 h 227199"/>
                <a:gd name="connsiteX1" fmla="*/ 72922 w 618868"/>
                <a:gd name="connsiteY1" fmla="*/ 0 h 227199"/>
                <a:gd name="connsiteX2" fmla="*/ 50146 w 618868"/>
                <a:gd name="connsiteY2" fmla="*/ 0 h 227199"/>
                <a:gd name="connsiteX3" fmla="*/ 0 w 618868"/>
                <a:gd name="connsiteY3" fmla="*/ 227199 h 227199"/>
                <a:gd name="connsiteX4" fmla="*/ 22776 w 618868"/>
                <a:gd name="connsiteY4" fmla="*/ 227199 h 227199"/>
                <a:gd name="connsiteX5" fmla="*/ 546937 w 618868"/>
                <a:gd name="connsiteY5" fmla="*/ 227199 h 227199"/>
                <a:gd name="connsiteX6" fmla="*/ 569713 w 618868"/>
                <a:gd name="connsiteY6" fmla="*/ 227199 h 227199"/>
                <a:gd name="connsiteX7" fmla="*/ 618869 w 618868"/>
                <a:gd name="connsiteY7" fmla="*/ 0 h 227199"/>
                <a:gd name="connsiteX8" fmla="*/ 596093 w 618868"/>
                <a:gd name="connsiteY8" fmla="*/ 0 h 227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68" h="227199">
                  <a:moveTo>
                    <a:pt x="596093" y="0"/>
                  </a:moveTo>
                  <a:lnTo>
                    <a:pt x="72922" y="0"/>
                  </a:lnTo>
                  <a:lnTo>
                    <a:pt x="50146" y="0"/>
                  </a:lnTo>
                  <a:lnTo>
                    <a:pt x="0" y="227199"/>
                  </a:lnTo>
                  <a:lnTo>
                    <a:pt x="22776" y="227199"/>
                  </a:lnTo>
                  <a:lnTo>
                    <a:pt x="546937" y="227199"/>
                  </a:lnTo>
                  <a:lnTo>
                    <a:pt x="569713" y="227199"/>
                  </a:lnTo>
                  <a:lnTo>
                    <a:pt x="618869" y="0"/>
                  </a:lnTo>
                  <a:lnTo>
                    <a:pt x="596093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7" name="Forma Livre 6">
              <a:extLst>
                <a:ext uri="{FF2B5EF4-FFF2-40B4-BE49-F238E27FC236}">
                  <a16:creationId xmlns:a16="http://schemas.microsoft.com/office/drawing/2014/main" id="{0755216C-1C0D-81BB-F625-1416FEBA1384}"/>
                </a:ext>
              </a:extLst>
            </p:cNvPr>
            <p:cNvSpPr/>
            <p:nvPr/>
          </p:nvSpPr>
          <p:spPr>
            <a:xfrm>
              <a:off x="611144" y="1388207"/>
              <a:ext cx="1455197" cy="550575"/>
            </a:xfrm>
            <a:custGeom>
              <a:avLst/>
              <a:gdLst>
                <a:gd name="connsiteX0" fmla="*/ 121524 w 1455197"/>
                <a:gd name="connsiteY0" fmla="*/ 0 h 550575"/>
                <a:gd name="connsiteX1" fmla="*/ 174918 w 1455197"/>
                <a:gd name="connsiteY1" fmla="*/ 0 h 550575"/>
                <a:gd name="connsiteX2" fmla="*/ 1401803 w 1455197"/>
                <a:gd name="connsiteY2" fmla="*/ 0 h 550575"/>
                <a:gd name="connsiteX3" fmla="*/ 1455197 w 1455197"/>
                <a:gd name="connsiteY3" fmla="*/ 0 h 550575"/>
                <a:gd name="connsiteX4" fmla="*/ 1334584 w 1455197"/>
                <a:gd name="connsiteY4" fmla="*/ 550576 h 550575"/>
                <a:gd name="connsiteX5" fmla="*/ 1281230 w 1455197"/>
                <a:gd name="connsiteY5" fmla="*/ 550576 h 550575"/>
                <a:gd name="connsiteX6" fmla="*/ 53355 w 1455197"/>
                <a:gd name="connsiteY6" fmla="*/ 550576 h 550575"/>
                <a:gd name="connsiteX7" fmla="*/ 0 w 1455197"/>
                <a:gd name="connsiteY7" fmla="*/ 550576 h 550575"/>
                <a:gd name="connsiteX8" fmla="*/ 121524 w 1455197"/>
                <a:gd name="connsiteY8" fmla="*/ 0 h 55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5197" h="550575">
                  <a:moveTo>
                    <a:pt x="121524" y="0"/>
                  </a:moveTo>
                  <a:lnTo>
                    <a:pt x="174918" y="0"/>
                  </a:lnTo>
                  <a:lnTo>
                    <a:pt x="1401803" y="0"/>
                  </a:lnTo>
                  <a:lnTo>
                    <a:pt x="1455197" y="0"/>
                  </a:lnTo>
                  <a:lnTo>
                    <a:pt x="1334584" y="550576"/>
                  </a:lnTo>
                  <a:lnTo>
                    <a:pt x="1281230" y="550576"/>
                  </a:lnTo>
                  <a:lnTo>
                    <a:pt x="53355" y="550576"/>
                  </a:lnTo>
                  <a:lnTo>
                    <a:pt x="0" y="550576"/>
                  </a:lnTo>
                  <a:lnTo>
                    <a:pt x="121524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0EDA0895-04DD-2945-4682-F9B137EE46ED}"/>
                </a:ext>
              </a:extLst>
            </p:cNvPr>
            <p:cNvSpPr/>
            <p:nvPr/>
          </p:nvSpPr>
          <p:spPr>
            <a:xfrm>
              <a:off x="1221061" y="1599409"/>
              <a:ext cx="2291565" cy="873912"/>
            </a:xfrm>
            <a:custGeom>
              <a:avLst/>
              <a:gdLst>
                <a:gd name="connsiteX0" fmla="*/ 192901 w 2291565"/>
                <a:gd name="connsiteY0" fmla="*/ 0 h 873912"/>
                <a:gd name="connsiteX1" fmla="*/ 276914 w 2291565"/>
                <a:gd name="connsiteY1" fmla="*/ 0 h 873912"/>
                <a:gd name="connsiteX2" fmla="*/ 2207552 w 2291565"/>
                <a:gd name="connsiteY2" fmla="*/ 0 h 873912"/>
                <a:gd name="connsiteX3" fmla="*/ 2291565 w 2291565"/>
                <a:gd name="connsiteY3" fmla="*/ 0 h 873912"/>
                <a:gd name="connsiteX4" fmla="*/ 2099417 w 2291565"/>
                <a:gd name="connsiteY4" fmla="*/ 873913 h 873912"/>
                <a:gd name="connsiteX5" fmla="*/ 2015522 w 2291565"/>
                <a:gd name="connsiteY5" fmla="*/ 873913 h 873912"/>
                <a:gd name="connsiteX6" fmla="*/ 83894 w 2291565"/>
                <a:gd name="connsiteY6" fmla="*/ 873913 h 873912"/>
                <a:gd name="connsiteX7" fmla="*/ 0 w 2291565"/>
                <a:gd name="connsiteY7" fmla="*/ 873913 h 873912"/>
                <a:gd name="connsiteX8" fmla="*/ 192901 w 2291565"/>
                <a:gd name="connsiteY8" fmla="*/ 0 h 87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91565" h="873912">
                  <a:moveTo>
                    <a:pt x="192901" y="0"/>
                  </a:moveTo>
                  <a:lnTo>
                    <a:pt x="276914" y="0"/>
                  </a:lnTo>
                  <a:lnTo>
                    <a:pt x="2207552" y="0"/>
                  </a:lnTo>
                  <a:lnTo>
                    <a:pt x="2291565" y="0"/>
                  </a:lnTo>
                  <a:lnTo>
                    <a:pt x="2099417" y="873913"/>
                  </a:lnTo>
                  <a:lnTo>
                    <a:pt x="2015522" y="873913"/>
                  </a:lnTo>
                  <a:lnTo>
                    <a:pt x="83894" y="873913"/>
                  </a:lnTo>
                  <a:lnTo>
                    <a:pt x="0" y="873913"/>
                  </a:lnTo>
                  <a:lnTo>
                    <a:pt x="192901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1A08338E-CFC6-AB1C-152A-474183E9BFDD}"/>
                </a:ext>
              </a:extLst>
            </p:cNvPr>
            <p:cNvSpPr/>
            <p:nvPr/>
          </p:nvSpPr>
          <p:spPr>
            <a:xfrm>
              <a:off x="1830978" y="1810612"/>
              <a:ext cx="3127893" cy="1197288"/>
            </a:xfrm>
            <a:custGeom>
              <a:avLst/>
              <a:gdLst>
                <a:gd name="connsiteX0" fmla="*/ 264279 w 3127893"/>
                <a:gd name="connsiteY0" fmla="*/ 0 h 1197288"/>
                <a:gd name="connsiteX1" fmla="*/ 378910 w 3127893"/>
                <a:gd name="connsiteY1" fmla="*/ 0 h 1197288"/>
                <a:gd name="connsiteX2" fmla="*/ 3013262 w 3127893"/>
                <a:gd name="connsiteY2" fmla="*/ 0 h 1197288"/>
                <a:gd name="connsiteX3" fmla="*/ 3127894 w 3127893"/>
                <a:gd name="connsiteY3" fmla="*/ 0 h 1197288"/>
                <a:gd name="connsiteX4" fmla="*/ 2864288 w 3127893"/>
                <a:gd name="connsiteY4" fmla="*/ 1197289 h 1197288"/>
                <a:gd name="connsiteX5" fmla="*/ 2749815 w 3127893"/>
                <a:gd name="connsiteY5" fmla="*/ 1197289 h 1197288"/>
                <a:gd name="connsiteX6" fmla="*/ 114473 w 3127893"/>
                <a:gd name="connsiteY6" fmla="*/ 1197289 h 1197288"/>
                <a:gd name="connsiteX7" fmla="*/ 0 w 3127893"/>
                <a:gd name="connsiteY7" fmla="*/ 1197289 h 1197288"/>
                <a:gd name="connsiteX8" fmla="*/ 264279 w 3127893"/>
                <a:gd name="connsiteY8" fmla="*/ 0 h 1197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7893" h="1197288">
                  <a:moveTo>
                    <a:pt x="264279" y="0"/>
                  </a:moveTo>
                  <a:lnTo>
                    <a:pt x="378910" y="0"/>
                  </a:lnTo>
                  <a:lnTo>
                    <a:pt x="3013262" y="0"/>
                  </a:lnTo>
                  <a:lnTo>
                    <a:pt x="3127894" y="0"/>
                  </a:lnTo>
                  <a:lnTo>
                    <a:pt x="2864288" y="1197289"/>
                  </a:lnTo>
                  <a:lnTo>
                    <a:pt x="2749815" y="1197289"/>
                  </a:lnTo>
                  <a:lnTo>
                    <a:pt x="114473" y="1197289"/>
                  </a:lnTo>
                  <a:lnTo>
                    <a:pt x="0" y="1197289"/>
                  </a:lnTo>
                  <a:lnTo>
                    <a:pt x="264279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B8157ABF-45FF-01AD-9495-7859A840FEF6}"/>
                </a:ext>
              </a:extLst>
            </p:cNvPr>
            <p:cNvSpPr/>
            <p:nvPr/>
          </p:nvSpPr>
          <p:spPr>
            <a:xfrm>
              <a:off x="2440895" y="2021814"/>
              <a:ext cx="3964261" cy="1520626"/>
            </a:xfrm>
            <a:custGeom>
              <a:avLst/>
              <a:gdLst>
                <a:gd name="connsiteX0" fmla="*/ 335656 w 3964261"/>
                <a:gd name="connsiteY0" fmla="*/ 0 h 1520626"/>
                <a:gd name="connsiteX1" fmla="*/ 480907 w 3964261"/>
                <a:gd name="connsiteY1" fmla="*/ 0 h 1520626"/>
                <a:gd name="connsiteX2" fmla="*/ 3818972 w 3964261"/>
                <a:gd name="connsiteY2" fmla="*/ 0 h 1520626"/>
                <a:gd name="connsiteX3" fmla="*/ 3964262 w 3964261"/>
                <a:gd name="connsiteY3" fmla="*/ 0 h 1520626"/>
                <a:gd name="connsiteX4" fmla="*/ 3629120 w 3964261"/>
                <a:gd name="connsiteY4" fmla="*/ 1520626 h 1520626"/>
                <a:gd name="connsiteX5" fmla="*/ 3484108 w 3964261"/>
                <a:gd name="connsiteY5" fmla="*/ 1520626 h 1520626"/>
                <a:gd name="connsiteX6" fmla="*/ 145052 w 3964261"/>
                <a:gd name="connsiteY6" fmla="*/ 1520626 h 1520626"/>
                <a:gd name="connsiteX7" fmla="*/ 0 w 3964261"/>
                <a:gd name="connsiteY7" fmla="*/ 1520626 h 1520626"/>
                <a:gd name="connsiteX8" fmla="*/ 335656 w 3964261"/>
                <a:gd name="connsiteY8" fmla="*/ 0 h 15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64261" h="1520626">
                  <a:moveTo>
                    <a:pt x="335656" y="0"/>
                  </a:moveTo>
                  <a:lnTo>
                    <a:pt x="480907" y="0"/>
                  </a:lnTo>
                  <a:lnTo>
                    <a:pt x="3818972" y="0"/>
                  </a:lnTo>
                  <a:lnTo>
                    <a:pt x="3964262" y="0"/>
                  </a:lnTo>
                  <a:lnTo>
                    <a:pt x="3629120" y="1520626"/>
                  </a:lnTo>
                  <a:lnTo>
                    <a:pt x="3484108" y="1520626"/>
                  </a:lnTo>
                  <a:lnTo>
                    <a:pt x="145052" y="1520626"/>
                  </a:lnTo>
                  <a:lnTo>
                    <a:pt x="0" y="1520626"/>
                  </a:lnTo>
                  <a:lnTo>
                    <a:pt x="335656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528D325E-044F-5F9C-A22D-BFC28BDD5C8D}"/>
                </a:ext>
              </a:extLst>
            </p:cNvPr>
            <p:cNvSpPr/>
            <p:nvPr/>
          </p:nvSpPr>
          <p:spPr>
            <a:xfrm>
              <a:off x="3050812" y="2233017"/>
              <a:ext cx="4800590" cy="1844002"/>
            </a:xfrm>
            <a:custGeom>
              <a:avLst/>
              <a:gdLst>
                <a:gd name="connsiteX0" fmla="*/ 407034 w 4800590"/>
                <a:gd name="connsiteY0" fmla="*/ 0 h 1844002"/>
                <a:gd name="connsiteX1" fmla="*/ 582903 w 4800590"/>
                <a:gd name="connsiteY1" fmla="*/ 0 h 1844002"/>
                <a:gd name="connsiteX2" fmla="*/ 4624721 w 4800590"/>
                <a:gd name="connsiteY2" fmla="*/ 0 h 1844002"/>
                <a:gd name="connsiteX3" fmla="*/ 4800590 w 4800590"/>
                <a:gd name="connsiteY3" fmla="*/ 0 h 1844002"/>
                <a:gd name="connsiteX4" fmla="*/ 4393953 w 4800590"/>
                <a:gd name="connsiteY4" fmla="*/ 1844002 h 1844002"/>
                <a:gd name="connsiteX5" fmla="*/ 4218400 w 4800590"/>
                <a:gd name="connsiteY5" fmla="*/ 1844002 h 1844002"/>
                <a:gd name="connsiteX6" fmla="*/ 175592 w 4800590"/>
                <a:gd name="connsiteY6" fmla="*/ 1844002 h 1844002"/>
                <a:gd name="connsiteX7" fmla="*/ 0 w 4800590"/>
                <a:gd name="connsiteY7" fmla="*/ 1844002 h 1844002"/>
                <a:gd name="connsiteX8" fmla="*/ 407034 w 4800590"/>
                <a:gd name="connsiteY8" fmla="*/ 0 h 184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00590" h="1844002">
                  <a:moveTo>
                    <a:pt x="407034" y="0"/>
                  </a:moveTo>
                  <a:lnTo>
                    <a:pt x="582903" y="0"/>
                  </a:lnTo>
                  <a:lnTo>
                    <a:pt x="4624721" y="0"/>
                  </a:lnTo>
                  <a:lnTo>
                    <a:pt x="4800590" y="0"/>
                  </a:lnTo>
                  <a:lnTo>
                    <a:pt x="4393953" y="1844002"/>
                  </a:lnTo>
                  <a:lnTo>
                    <a:pt x="4218400" y="1844002"/>
                  </a:lnTo>
                  <a:lnTo>
                    <a:pt x="175592" y="1844002"/>
                  </a:lnTo>
                  <a:lnTo>
                    <a:pt x="0" y="1844002"/>
                  </a:lnTo>
                  <a:lnTo>
                    <a:pt x="407034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82ACA96E-A8AA-AFC0-56C3-D942EF05DB62}"/>
                </a:ext>
              </a:extLst>
            </p:cNvPr>
            <p:cNvSpPr/>
            <p:nvPr/>
          </p:nvSpPr>
          <p:spPr>
            <a:xfrm>
              <a:off x="3660729" y="2444179"/>
              <a:ext cx="5636958" cy="2167418"/>
            </a:xfrm>
            <a:custGeom>
              <a:avLst/>
              <a:gdLst>
                <a:gd name="connsiteX0" fmla="*/ 478411 w 5636958"/>
                <a:gd name="connsiteY0" fmla="*/ 0 h 2167418"/>
                <a:gd name="connsiteX1" fmla="*/ 684899 w 5636958"/>
                <a:gd name="connsiteY1" fmla="*/ 0 h 2167418"/>
                <a:gd name="connsiteX2" fmla="*/ 5430431 w 5636958"/>
                <a:gd name="connsiteY2" fmla="*/ 0 h 2167418"/>
                <a:gd name="connsiteX3" fmla="*/ 5636959 w 5636958"/>
                <a:gd name="connsiteY3" fmla="*/ 0 h 2167418"/>
                <a:gd name="connsiteX4" fmla="*/ 5158825 w 5636958"/>
                <a:gd name="connsiteY4" fmla="*/ 2167419 h 2167418"/>
                <a:gd name="connsiteX5" fmla="*/ 4952693 w 5636958"/>
                <a:gd name="connsiteY5" fmla="*/ 2167419 h 2167418"/>
                <a:gd name="connsiteX6" fmla="*/ 206171 w 5636958"/>
                <a:gd name="connsiteY6" fmla="*/ 2167419 h 2167418"/>
                <a:gd name="connsiteX7" fmla="*/ 0 w 5636958"/>
                <a:gd name="connsiteY7" fmla="*/ 2167419 h 2167418"/>
                <a:gd name="connsiteX8" fmla="*/ 478411 w 5636958"/>
                <a:gd name="connsiteY8" fmla="*/ 0 h 216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36958" h="2167418">
                  <a:moveTo>
                    <a:pt x="478411" y="0"/>
                  </a:moveTo>
                  <a:lnTo>
                    <a:pt x="684899" y="0"/>
                  </a:lnTo>
                  <a:lnTo>
                    <a:pt x="5430431" y="0"/>
                  </a:lnTo>
                  <a:lnTo>
                    <a:pt x="5636959" y="0"/>
                  </a:lnTo>
                  <a:lnTo>
                    <a:pt x="5158825" y="2167419"/>
                  </a:lnTo>
                  <a:lnTo>
                    <a:pt x="4952693" y="2167419"/>
                  </a:lnTo>
                  <a:lnTo>
                    <a:pt x="206171" y="2167419"/>
                  </a:lnTo>
                  <a:lnTo>
                    <a:pt x="0" y="2167419"/>
                  </a:lnTo>
                  <a:lnTo>
                    <a:pt x="478411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26A9DDB1-0913-CB8C-22B7-5F09B703867B}"/>
                </a:ext>
              </a:extLst>
            </p:cNvPr>
            <p:cNvSpPr/>
            <p:nvPr/>
          </p:nvSpPr>
          <p:spPr>
            <a:xfrm>
              <a:off x="4270646" y="2655382"/>
              <a:ext cx="6473286" cy="2490755"/>
            </a:xfrm>
            <a:custGeom>
              <a:avLst/>
              <a:gdLst>
                <a:gd name="connsiteX0" fmla="*/ 549788 w 6473286"/>
                <a:gd name="connsiteY0" fmla="*/ 0 h 2490755"/>
                <a:gd name="connsiteX1" fmla="*/ 786895 w 6473286"/>
                <a:gd name="connsiteY1" fmla="*/ 0 h 2490755"/>
                <a:gd name="connsiteX2" fmla="*/ 6236141 w 6473286"/>
                <a:gd name="connsiteY2" fmla="*/ 0 h 2490755"/>
                <a:gd name="connsiteX3" fmla="*/ 6473286 w 6473286"/>
                <a:gd name="connsiteY3" fmla="*/ 0 h 2490755"/>
                <a:gd name="connsiteX4" fmla="*/ 5923656 w 6473286"/>
                <a:gd name="connsiteY4" fmla="*/ 2490756 h 2490755"/>
                <a:gd name="connsiteX5" fmla="*/ 5686985 w 6473286"/>
                <a:gd name="connsiteY5" fmla="*/ 2490756 h 2490755"/>
                <a:gd name="connsiteX6" fmla="*/ 236710 w 6473286"/>
                <a:gd name="connsiteY6" fmla="*/ 2490756 h 2490755"/>
                <a:gd name="connsiteX7" fmla="*/ 0 w 6473286"/>
                <a:gd name="connsiteY7" fmla="*/ 2490756 h 2490755"/>
                <a:gd name="connsiteX8" fmla="*/ 549788 w 6473286"/>
                <a:gd name="connsiteY8" fmla="*/ 0 h 2490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3286" h="2490755">
                  <a:moveTo>
                    <a:pt x="549788" y="0"/>
                  </a:moveTo>
                  <a:lnTo>
                    <a:pt x="786895" y="0"/>
                  </a:lnTo>
                  <a:lnTo>
                    <a:pt x="6236141" y="0"/>
                  </a:lnTo>
                  <a:lnTo>
                    <a:pt x="6473286" y="0"/>
                  </a:lnTo>
                  <a:lnTo>
                    <a:pt x="5923656" y="2490756"/>
                  </a:lnTo>
                  <a:lnTo>
                    <a:pt x="5686985" y="2490756"/>
                  </a:lnTo>
                  <a:lnTo>
                    <a:pt x="236710" y="2490756"/>
                  </a:lnTo>
                  <a:lnTo>
                    <a:pt x="0" y="2490756"/>
                  </a:lnTo>
                  <a:lnTo>
                    <a:pt x="549788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DD07CA8F-98F1-FE07-7C52-ACC5453425A0}"/>
                </a:ext>
              </a:extLst>
            </p:cNvPr>
            <p:cNvSpPr/>
            <p:nvPr/>
          </p:nvSpPr>
          <p:spPr>
            <a:xfrm>
              <a:off x="4880563" y="2866584"/>
              <a:ext cx="7309654" cy="2814132"/>
            </a:xfrm>
            <a:custGeom>
              <a:avLst/>
              <a:gdLst>
                <a:gd name="connsiteX0" fmla="*/ 7309655 w 7309654"/>
                <a:gd name="connsiteY0" fmla="*/ 0 h 2814132"/>
                <a:gd name="connsiteX1" fmla="*/ 6688528 w 7309654"/>
                <a:gd name="connsiteY1" fmla="*/ 2814132 h 2814132"/>
                <a:gd name="connsiteX2" fmla="*/ 0 w 7309654"/>
                <a:gd name="connsiteY2" fmla="*/ 2814132 h 2814132"/>
                <a:gd name="connsiteX3" fmla="*/ 621126 w 7309654"/>
                <a:gd name="connsiteY3" fmla="*/ 0 h 2814132"/>
                <a:gd name="connsiteX4" fmla="*/ 7309655 w 7309654"/>
                <a:gd name="connsiteY4" fmla="*/ 0 h 281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9654" h="2814132">
                  <a:moveTo>
                    <a:pt x="7309655" y="0"/>
                  </a:moveTo>
                  <a:lnTo>
                    <a:pt x="6688528" y="2814132"/>
                  </a:lnTo>
                  <a:lnTo>
                    <a:pt x="0" y="2814132"/>
                  </a:lnTo>
                  <a:lnTo>
                    <a:pt x="621126" y="0"/>
                  </a:lnTo>
                  <a:lnTo>
                    <a:pt x="7309655" y="0"/>
                  </a:lnTo>
                  <a:close/>
                </a:path>
              </a:pathLst>
            </a:custGeom>
            <a:grpFill/>
            <a:ln w="1981" cap="flat">
              <a:solidFill>
                <a:srgbClr val="FFFFFF">
                  <a:alpha val="50196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F3AA769-3D1D-693F-68A7-96594B7F4C48}"/>
              </a:ext>
            </a:extLst>
          </p:cNvPr>
          <p:cNvSpPr txBox="1"/>
          <p:nvPr/>
        </p:nvSpPr>
        <p:spPr>
          <a:xfrm>
            <a:off x="2090672" y="3194556"/>
            <a:ext cx="8010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bg1"/>
                </a:solidFill>
                <a:latin typeface="Alegreya Sans" pitchFamily="2" charset="0"/>
              </a:rPr>
              <a:t>A Reforma Tributária e o Simples Nacional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3AD044FC-98C5-4244-5350-D32276CA40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63128"/>
          <a:stretch/>
        </p:blipFill>
        <p:spPr>
          <a:xfrm>
            <a:off x="10816050" y="329295"/>
            <a:ext cx="1025502" cy="58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7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EB158-4780-7541-159F-E6139349C3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5">
            <a:extLst>
              <a:ext uri="{FF2B5EF4-FFF2-40B4-BE49-F238E27FC236}">
                <a16:creationId xmlns:a16="http://schemas.microsoft.com/office/drawing/2014/main" id="{1FAA4E9C-8434-C3F2-CD34-19446F80DE9B}"/>
              </a:ext>
            </a:extLst>
          </p:cNvPr>
          <p:cNvGrpSpPr/>
          <p:nvPr/>
        </p:nvGrpSpPr>
        <p:grpSpPr>
          <a:xfrm>
            <a:off x="-2628761" y="-1020494"/>
            <a:ext cx="18362290" cy="7953797"/>
            <a:chOff x="-1351293" y="817910"/>
            <a:chExt cx="12057289" cy="5222727"/>
          </a:xfrm>
          <a:solidFill>
            <a:srgbClr val="1840D0">
              <a:alpha val="50196"/>
            </a:srgbClr>
          </a:solidFill>
        </p:grpSpPr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92DFF497-39CC-C97E-7330-D87ED0A54545}"/>
                </a:ext>
              </a:extLst>
            </p:cNvPr>
            <p:cNvSpPr/>
            <p:nvPr/>
          </p:nvSpPr>
          <p:spPr>
            <a:xfrm>
              <a:off x="-1351293" y="5777442"/>
              <a:ext cx="716593" cy="263195"/>
            </a:xfrm>
            <a:custGeom>
              <a:avLst/>
              <a:gdLst>
                <a:gd name="connsiteX0" fmla="*/ 690221 w 716593"/>
                <a:gd name="connsiteY0" fmla="*/ 0 h 263195"/>
                <a:gd name="connsiteX1" fmla="*/ 84437 w 716593"/>
                <a:gd name="connsiteY1" fmla="*/ 0 h 263195"/>
                <a:gd name="connsiteX2" fmla="*/ 58065 w 716593"/>
                <a:gd name="connsiteY2" fmla="*/ 0 h 263195"/>
                <a:gd name="connsiteX3" fmla="*/ 0 w 716593"/>
                <a:gd name="connsiteY3" fmla="*/ 263196 h 263195"/>
                <a:gd name="connsiteX4" fmla="*/ 26372 w 716593"/>
                <a:gd name="connsiteY4" fmla="*/ 263196 h 263195"/>
                <a:gd name="connsiteX5" fmla="*/ 633303 w 716593"/>
                <a:gd name="connsiteY5" fmla="*/ 263196 h 263195"/>
                <a:gd name="connsiteX6" fmla="*/ 659675 w 716593"/>
                <a:gd name="connsiteY6" fmla="*/ 263196 h 263195"/>
                <a:gd name="connsiteX7" fmla="*/ 716593 w 716593"/>
                <a:gd name="connsiteY7" fmla="*/ 0 h 263195"/>
                <a:gd name="connsiteX8" fmla="*/ 690221 w 716593"/>
                <a:gd name="connsiteY8" fmla="*/ 0 h 26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593" h="263195">
                  <a:moveTo>
                    <a:pt x="690221" y="0"/>
                  </a:moveTo>
                  <a:lnTo>
                    <a:pt x="84437" y="0"/>
                  </a:lnTo>
                  <a:lnTo>
                    <a:pt x="58065" y="0"/>
                  </a:lnTo>
                  <a:lnTo>
                    <a:pt x="0" y="263196"/>
                  </a:lnTo>
                  <a:lnTo>
                    <a:pt x="26372" y="263196"/>
                  </a:lnTo>
                  <a:lnTo>
                    <a:pt x="633303" y="263196"/>
                  </a:lnTo>
                  <a:lnTo>
                    <a:pt x="659675" y="263196"/>
                  </a:lnTo>
                  <a:lnTo>
                    <a:pt x="716593" y="0"/>
                  </a:lnTo>
                  <a:lnTo>
                    <a:pt x="69022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50447852-C019-3EC0-C807-108A63ED87BE}"/>
                </a:ext>
              </a:extLst>
            </p:cNvPr>
            <p:cNvSpPr/>
            <p:nvPr/>
          </p:nvSpPr>
          <p:spPr>
            <a:xfrm>
              <a:off x="-1062435" y="5068951"/>
              <a:ext cx="2047822" cy="777753"/>
            </a:xfrm>
            <a:custGeom>
              <a:avLst/>
              <a:gdLst>
                <a:gd name="connsiteX0" fmla="*/ 171581 w 2047822"/>
                <a:gd name="connsiteY0" fmla="*/ 0 h 777753"/>
                <a:gd name="connsiteX1" fmla="*/ 246707 w 2047822"/>
                <a:gd name="connsiteY1" fmla="*/ 0 h 777753"/>
                <a:gd name="connsiteX2" fmla="*/ 1972696 w 2047822"/>
                <a:gd name="connsiteY2" fmla="*/ 0 h 777753"/>
                <a:gd name="connsiteX3" fmla="*/ 2047823 w 2047822"/>
                <a:gd name="connsiteY3" fmla="*/ 0 h 777753"/>
                <a:gd name="connsiteX4" fmla="*/ 1877251 w 2047822"/>
                <a:gd name="connsiteY4" fmla="*/ 777753 h 777753"/>
                <a:gd name="connsiteX5" fmla="*/ 1802216 w 2047822"/>
                <a:gd name="connsiteY5" fmla="*/ 777753 h 777753"/>
                <a:gd name="connsiteX6" fmla="*/ 75035 w 2047822"/>
                <a:gd name="connsiteY6" fmla="*/ 777753 h 777753"/>
                <a:gd name="connsiteX7" fmla="*/ 0 w 2047822"/>
                <a:gd name="connsiteY7" fmla="*/ 777753 h 777753"/>
                <a:gd name="connsiteX8" fmla="*/ 171581 w 2047822"/>
                <a:gd name="connsiteY8" fmla="*/ 0 h 77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7822" h="777753">
                  <a:moveTo>
                    <a:pt x="171581" y="0"/>
                  </a:moveTo>
                  <a:lnTo>
                    <a:pt x="246707" y="0"/>
                  </a:lnTo>
                  <a:lnTo>
                    <a:pt x="1972696" y="0"/>
                  </a:lnTo>
                  <a:lnTo>
                    <a:pt x="2047823" y="0"/>
                  </a:lnTo>
                  <a:lnTo>
                    <a:pt x="1877251" y="777753"/>
                  </a:lnTo>
                  <a:lnTo>
                    <a:pt x="1802216" y="777753"/>
                  </a:lnTo>
                  <a:lnTo>
                    <a:pt x="75035" y="777753"/>
                  </a:lnTo>
                  <a:lnTo>
                    <a:pt x="0" y="777753"/>
                  </a:lnTo>
                  <a:lnTo>
                    <a:pt x="1715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42A9C843-A32B-550E-AE96-98DB0B69C746}"/>
                </a:ext>
              </a:extLst>
            </p:cNvPr>
            <p:cNvSpPr/>
            <p:nvPr/>
          </p:nvSpPr>
          <p:spPr>
            <a:xfrm>
              <a:off x="-773578" y="4360459"/>
              <a:ext cx="3379051" cy="1292356"/>
            </a:xfrm>
            <a:custGeom>
              <a:avLst/>
              <a:gdLst>
                <a:gd name="connsiteX0" fmla="*/ 285096 w 3379051"/>
                <a:gd name="connsiteY0" fmla="*/ 0 h 1292356"/>
                <a:gd name="connsiteX1" fmla="*/ 408932 w 3379051"/>
                <a:gd name="connsiteY1" fmla="*/ 0 h 1292356"/>
                <a:gd name="connsiteX2" fmla="*/ 3255217 w 3379051"/>
                <a:gd name="connsiteY2" fmla="*/ 0 h 1292356"/>
                <a:gd name="connsiteX3" fmla="*/ 3379052 w 3379051"/>
                <a:gd name="connsiteY3" fmla="*/ 0 h 1292356"/>
                <a:gd name="connsiteX4" fmla="*/ 3094781 w 3379051"/>
                <a:gd name="connsiteY4" fmla="*/ 1292357 h 1292356"/>
                <a:gd name="connsiteX5" fmla="*/ 2971129 w 3379051"/>
                <a:gd name="connsiteY5" fmla="*/ 1292357 h 1292356"/>
                <a:gd name="connsiteX6" fmla="*/ 123652 w 3379051"/>
                <a:gd name="connsiteY6" fmla="*/ 1292357 h 1292356"/>
                <a:gd name="connsiteX7" fmla="*/ 0 w 3379051"/>
                <a:gd name="connsiteY7" fmla="*/ 1292357 h 1292356"/>
                <a:gd name="connsiteX8" fmla="*/ 285096 w 3379051"/>
                <a:gd name="connsiteY8" fmla="*/ 0 h 129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9051" h="1292356">
                  <a:moveTo>
                    <a:pt x="285096" y="0"/>
                  </a:moveTo>
                  <a:lnTo>
                    <a:pt x="408932" y="0"/>
                  </a:lnTo>
                  <a:lnTo>
                    <a:pt x="3255217" y="0"/>
                  </a:lnTo>
                  <a:lnTo>
                    <a:pt x="3379052" y="0"/>
                  </a:lnTo>
                  <a:lnTo>
                    <a:pt x="3094781" y="1292357"/>
                  </a:lnTo>
                  <a:lnTo>
                    <a:pt x="2971129" y="1292357"/>
                  </a:lnTo>
                  <a:lnTo>
                    <a:pt x="123652" y="1292357"/>
                  </a:lnTo>
                  <a:lnTo>
                    <a:pt x="0" y="1292357"/>
                  </a:lnTo>
                  <a:lnTo>
                    <a:pt x="285096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0C6CDA16-4A5F-F671-1040-AEFFC2154BF9}"/>
                </a:ext>
              </a:extLst>
            </p:cNvPr>
            <p:cNvSpPr/>
            <p:nvPr/>
          </p:nvSpPr>
          <p:spPr>
            <a:xfrm>
              <a:off x="-484767" y="3651922"/>
              <a:ext cx="4710372" cy="1806960"/>
            </a:xfrm>
            <a:custGeom>
              <a:avLst/>
              <a:gdLst>
                <a:gd name="connsiteX0" fmla="*/ 398658 w 4710372"/>
                <a:gd name="connsiteY0" fmla="*/ 0 h 1806960"/>
                <a:gd name="connsiteX1" fmla="*/ 571248 w 4710372"/>
                <a:gd name="connsiteY1" fmla="*/ 0 h 1806960"/>
                <a:gd name="connsiteX2" fmla="*/ 4537737 w 4710372"/>
                <a:gd name="connsiteY2" fmla="*/ 0 h 1806960"/>
                <a:gd name="connsiteX3" fmla="*/ 4710373 w 4710372"/>
                <a:gd name="connsiteY3" fmla="*/ 0 h 1806960"/>
                <a:gd name="connsiteX4" fmla="*/ 4312357 w 4710372"/>
                <a:gd name="connsiteY4" fmla="*/ 1806961 h 1806960"/>
                <a:gd name="connsiteX5" fmla="*/ 4140043 w 4710372"/>
                <a:gd name="connsiteY5" fmla="*/ 1806961 h 1806960"/>
                <a:gd name="connsiteX6" fmla="*/ 172360 w 4710372"/>
                <a:gd name="connsiteY6" fmla="*/ 1806961 h 1806960"/>
                <a:gd name="connsiteX7" fmla="*/ 0 w 4710372"/>
                <a:gd name="connsiteY7" fmla="*/ 1806961 h 1806960"/>
                <a:gd name="connsiteX8" fmla="*/ 398658 w 4710372"/>
                <a:gd name="connsiteY8" fmla="*/ 0 h 180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10372" h="1806960">
                  <a:moveTo>
                    <a:pt x="398658" y="0"/>
                  </a:moveTo>
                  <a:lnTo>
                    <a:pt x="571248" y="0"/>
                  </a:lnTo>
                  <a:lnTo>
                    <a:pt x="4537737" y="0"/>
                  </a:lnTo>
                  <a:lnTo>
                    <a:pt x="4710373" y="0"/>
                  </a:lnTo>
                  <a:lnTo>
                    <a:pt x="4312357" y="1806961"/>
                  </a:lnTo>
                  <a:lnTo>
                    <a:pt x="4140043" y="1806961"/>
                  </a:lnTo>
                  <a:lnTo>
                    <a:pt x="172360" y="1806961"/>
                  </a:lnTo>
                  <a:lnTo>
                    <a:pt x="0" y="1806961"/>
                  </a:lnTo>
                  <a:lnTo>
                    <a:pt x="398658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D0F3CC84-35BD-0866-5068-6089A7377254}"/>
                </a:ext>
              </a:extLst>
            </p:cNvPr>
            <p:cNvSpPr/>
            <p:nvPr/>
          </p:nvSpPr>
          <p:spPr>
            <a:xfrm>
              <a:off x="-195910" y="2943431"/>
              <a:ext cx="6041601" cy="2321518"/>
            </a:xfrm>
            <a:custGeom>
              <a:avLst/>
              <a:gdLst>
                <a:gd name="connsiteX0" fmla="*/ 512174 w 6041601"/>
                <a:gd name="connsiteY0" fmla="*/ 0 h 2321518"/>
                <a:gd name="connsiteX1" fmla="*/ 733518 w 6041601"/>
                <a:gd name="connsiteY1" fmla="*/ 0 h 2321518"/>
                <a:gd name="connsiteX2" fmla="*/ 5820212 w 6041601"/>
                <a:gd name="connsiteY2" fmla="*/ 0 h 2321518"/>
                <a:gd name="connsiteX3" fmla="*/ 6041602 w 6041601"/>
                <a:gd name="connsiteY3" fmla="*/ 0 h 2321518"/>
                <a:gd name="connsiteX4" fmla="*/ 5529933 w 6041601"/>
                <a:gd name="connsiteY4" fmla="*/ 2321518 h 2321518"/>
                <a:gd name="connsiteX5" fmla="*/ 5308956 w 6041601"/>
                <a:gd name="connsiteY5" fmla="*/ 2321518 h 2321518"/>
                <a:gd name="connsiteX6" fmla="*/ 220977 w 6041601"/>
                <a:gd name="connsiteY6" fmla="*/ 2321518 h 2321518"/>
                <a:gd name="connsiteX7" fmla="*/ 0 w 6041601"/>
                <a:gd name="connsiteY7" fmla="*/ 2321518 h 2321518"/>
                <a:gd name="connsiteX8" fmla="*/ 512174 w 6041601"/>
                <a:gd name="connsiteY8" fmla="*/ 0 h 232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1601" h="2321518">
                  <a:moveTo>
                    <a:pt x="512174" y="0"/>
                  </a:moveTo>
                  <a:lnTo>
                    <a:pt x="733518" y="0"/>
                  </a:lnTo>
                  <a:lnTo>
                    <a:pt x="5820212" y="0"/>
                  </a:lnTo>
                  <a:lnTo>
                    <a:pt x="6041602" y="0"/>
                  </a:lnTo>
                  <a:lnTo>
                    <a:pt x="5529933" y="2321518"/>
                  </a:lnTo>
                  <a:lnTo>
                    <a:pt x="5308956" y="2321518"/>
                  </a:lnTo>
                  <a:lnTo>
                    <a:pt x="220977" y="2321518"/>
                  </a:lnTo>
                  <a:lnTo>
                    <a:pt x="0" y="2321518"/>
                  </a:lnTo>
                  <a:lnTo>
                    <a:pt x="512174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7814C01F-6E26-B86A-9965-C582F1737DB4}"/>
                </a:ext>
              </a:extLst>
            </p:cNvPr>
            <p:cNvSpPr/>
            <p:nvPr/>
          </p:nvSpPr>
          <p:spPr>
            <a:xfrm>
              <a:off x="92947" y="2234939"/>
              <a:ext cx="7372830" cy="2836075"/>
            </a:xfrm>
            <a:custGeom>
              <a:avLst/>
              <a:gdLst>
                <a:gd name="connsiteX0" fmla="*/ 625689 w 7372830"/>
                <a:gd name="connsiteY0" fmla="*/ 0 h 2836075"/>
                <a:gd name="connsiteX1" fmla="*/ 895788 w 7372830"/>
                <a:gd name="connsiteY1" fmla="*/ 0 h 2836075"/>
                <a:gd name="connsiteX2" fmla="*/ 7102732 w 7372830"/>
                <a:gd name="connsiteY2" fmla="*/ 0 h 2836075"/>
                <a:gd name="connsiteX3" fmla="*/ 7372831 w 7372830"/>
                <a:gd name="connsiteY3" fmla="*/ 0 h 2836075"/>
                <a:gd name="connsiteX4" fmla="*/ 6747463 w 7372830"/>
                <a:gd name="connsiteY4" fmla="*/ 2836076 h 2836075"/>
                <a:gd name="connsiteX5" fmla="*/ 6477869 w 7372830"/>
                <a:gd name="connsiteY5" fmla="*/ 2836076 h 2836075"/>
                <a:gd name="connsiteX6" fmla="*/ 269640 w 7372830"/>
                <a:gd name="connsiteY6" fmla="*/ 2836076 h 2836075"/>
                <a:gd name="connsiteX7" fmla="*/ 0 w 7372830"/>
                <a:gd name="connsiteY7" fmla="*/ 2836076 h 2836075"/>
                <a:gd name="connsiteX8" fmla="*/ 625689 w 7372830"/>
                <a:gd name="connsiteY8" fmla="*/ 0 h 283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830" h="2836075">
                  <a:moveTo>
                    <a:pt x="625689" y="0"/>
                  </a:moveTo>
                  <a:lnTo>
                    <a:pt x="895788" y="0"/>
                  </a:lnTo>
                  <a:lnTo>
                    <a:pt x="7102732" y="0"/>
                  </a:lnTo>
                  <a:lnTo>
                    <a:pt x="7372831" y="0"/>
                  </a:lnTo>
                  <a:lnTo>
                    <a:pt x="6747463" y="2836076"/>
                  </a:lnTo>
                  <a:lnTo>
                    <a:pt x="6477869" y="2836076"/>
                  </a:lnTo>
                  <a:lnTo>
                    <a:pt x="269640" y="2836076"/>
                  </a:lnTo>
                  <a:lnTo>
                    <a:pt x="0" y="2836076"/>
                  </a:lnTo>
                  <a:lnTo>
                    <a:pt x="625689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2467637A-0B7E-0A69-C280-455B4A54B4B6}"/>
                </a:ext>
              </a:extLst>
            </p:cNvPr>
            <p:cNvSpPr/>
            <p:nvPr/>
          </p:nvSpPr>
          <p:spPr>
            <a:xfrm>
              <a:off x="381804" y="1526402"/>
              <a:ext cx="8704059" cy="3350679"/>
            </a:xfrm>
            <a:custGeom>
              <a:avLst/>
              <a:gdLst>
                <a:gd name="connsiteX0" fmla="*/ 739205 w 8704059"/>
                <a:gd name="connsiteY0" fmla="*/ 0 h 3350679"/>
                <a:gd name="connsiteX1" fmla="*/ 1058012 w 8704059"/>
                <a:gd name="connsiteY1" fmla="*/ 0 h 3350679"/>
                <a:gd name="connsiteX2" fmla="*/ 8385207 w 8704059"/>
                <a:gd name="connsiteY2" fmla="*/ 0 h 3350679"/>
                <a:gd name="connsiteX3" fmla="*/ 8704060 w 8704059"/>
                <a:gd name="connsiteY3" fmla="*/ 0 h 3350679"/>
                <a:gd name="connsiteX4" fmla="*/ 7965039 w 8704059"/>
                <a:gd name="connsiteY4" fmla="*/ 3350680 h 3350679"/>
                <a:gd name="connsiteX5" fmla="*/ 7646782 w 8704059"/>
                <a:gd name="connsiteY5" fmla="*/ 3350680 h 3350679"/>
                <a:gd name="connsiteX6" fmla="*/ 318257 w 8704059"/>
                <a:gd name="connsiteY6" fmla="*/ 3350680 h 3350679"/>
                <a:gd name="connsiteX7" fmla="*/ 0 w 8704059"/>
                <a:gd name="connsiteY7" fmla="*/ 3350680 h 3350679"/>
                <a:gd name="connsiteX8" fmla="*/ 739205 w 8704059"/>
                <a:gd name="connsiteY8" fmla="*/ 0 h 335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4059" h="3350679">
                  <a:moveTo>
                    <a:pt x="739205" y="0"/>
                  </a:moveTo>
                  <a:lnTo>
                    <a:pt x="1058012" y="0"/>
                  </a:lnTo>
                  <a:lnTo>
                    <a:pt x="8385207" y="0"/>
                  </a:lnTo>
                  <a:lnTo>
                    <a:pt x="8704060" y="0"/>
                  </a:lnTo>
                  <a:lnTo>
                    <a:pt x="7965039" y="3350680"/>
                  </a:lnTo>
                  <a:lnTo>
                    <a:pt x="7646782" y="3350680"/>
                  </a:lnTo>
                  <a:lnTo>
                    <a:pt x="318257" y="3350680"/>
                  </a:lnTo>
                  <a:lnTo>
                    <a:pt x="0" y="3350680"/>
                  </a:lnTo>
                  <a:lnTo>
                    <a:pt x="739205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BBADE036-FA8E-D4C6-F3B2-84DD9A7EA6B5}"/>
                </a:ext>
              </a:extLst>
            </p:cNvPr>
            <p:cNvSpPr/>
            <p:nvPr/>
          </p:nvSpPr>
          <p:spPr>
            <a:xfrm>
              <a:off x="670615" y="817910"/>
              <a:ext cx="10035380" cy="3865236"/>
            </a:xfrm>
            <a:custGeom>
              <a:avLst/>
              <a:gdLst>
                <a:gd name="connsiteX0" fmla="*/ 10035381 w 10035380"/>
                <a:gd name="connsiteY0" fmla="*/ 0 h 3865236"/>
                <a:gd name="connsiteX1" fmla="*/ 9182615 w 10035380"/>
                <a:gd name="connsiteY1" fmla="*/ 3865237 h 3865236"/>
                <a:gd name="connsiteX2" fmla="*/ 0 w 10035380"/>
                <a:gd name="connsiteY2" fmla="*/ 3865237 h 3865236"/>
                <a:gd name="connsiteX3" fmla="*/ 852766 w 10035380"/>
                <a:gd name="connsiteY3" fmla="*/ 0 h 3865236"/>
                <a:gd name="connsiteX4" fmla="*/ 10035381 w 10035380"/>
                <a:gd name="connsiteY4" fmla="*/ 0 h 386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5380" h="3865236">
                  <a:moveTo>
                    <a:pt x="10035381" y="0"/>
                  </a:moveTo>
                  <a:lnTo>
                    <a:pt x="9182615" y="3865237"/>
                  </a:lnTo>
                  <a:lnTo>
                    <a:pt x="0" y="3865237"/>
                  </a:lnTo>
                  <a:lnTo>
                    <a:pt x="852766" y="0"/>
                  </a:lnTo>
                  <a:lnTo>
                    <a:pt x="100353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7715C0CD-D8B3-4484-8E8E-ACAA392242E5}"/>
              </a:ext>
            </a:extLst>
          </p:cNvPr>
          <p:cNvSpPr txBox="1"/>
          <p:nvPr/>
        </p:nvSpPr>
        <p:spPr>
          <a:xfrm>
            <a:off x="1780309" y="304314"/>
            <a:ext cx="8933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000" b="1" dirty="0">
              <a:solidFill>
                <a:schemeClr val="bg1"/>
              </a:solidFill>
              <a:latin typeface="Campuni Bold" pitchFamily="2" charset="77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150B11F-94AD-F08E-23D5-8CE582A7D844}"/>
              </a:ext>
            </a:extLst>
          </p:cNvPr>
          <p:cNvSpPr txBox="1"/>
          <p:nvPr/>
        </p:nvSpPr>
        <p:spPr>
          <a:xfrm>
            <a:off x="1394047" y="328006"/>
            <a:ext cx="843990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Alegreya Sans" pitchFamily="2" charset="0"/>
              </a:rPr>
              <a:t>A Reforma Tributária e o Simples Nacional</a:t>
            </a:r>
          </a:p>
          <a:p>
            <a:endParaRPr lang="pt-BR" sz="2800" dirty="0">
              <a:solidFill>
                <a:schemeClr val="bg1"/>
              </a:solidFill>
              <a:latin typeface="Alegreya Sans" pitchFamily="2" charset="0"/>
            </a:endParaRPr>
          </a:p>
          <a:p>
            <a:r>
              <a:rPr lang="pt-BR" sz="2600" dirty="0">
                <a:solidFill>
                  <a:schemeClr val="bg1"/>
                </a:solidFill>
                <a:latin typeface="Alegreya Sans" pitchFamily="2" charset="0"/>
              </a:rPr>
              <a:t>Apesar da manutenção do Simples Nacional, a reforma traz alguns prejuízos potenciais para as empresas optantes pelo regime, notadamente quanto à perda de competitividade.</a:t>
            </a:r>
          </a:p>
          <a:p>
            <a:endParaRPr lang="pt-BR" sz="2600" dirty="0">
              <a:solidFill>
                <a:schemeClr val="bg1"/>
              </a:solidFill>
              <a:latin typeface="Alegreya Sans" pitchFamily="2" charset="0"/>
            </a:endParaRPr>
          </a:p>
          <a:p>
            <a:r>
              <a:rPr lang="pt-BR" sz="2600" dirty="0">
                <a:solidFill>
                  <a:schemeClr val="bg1"/>
                </a:solidFill>
                <a:latin typeface="Alegreya Sans" pitchFamily="2" charset="0"/>
              </a:rPr>
              <a:t>A principal demanda dos pequenos negócios, que é o aproveitamento de </a:t>
            </a:r>
            <a:r>
              <a:rPr lang="pt-BR" sz="2600" b="1" u="sng" dirty="0">
                <a:solidFill>
                  <a:schemeClr val="bg1"/>
                </a:solidFill>
                <a:latin typeface="Alegreya Sans" pitchFamily="2" charset="0"/>
              </a:rPr>
              <a:t>créditos</a:t>
            </a:r>
            <a:r>
              <a:rPr lang="pt-BR" sz="2600" dirty="0">
                <a:solidFill>
                  <a:schemeClr val="bg1"/>
                </a:solidFill>
                <a:latin typeface="Alegreya Sans" pitchFamily="2" charset="0"/>
              </a:rPr>
              <a:t> do IVA pago e transferência dos créditos para os adquirentes não podem ser resolvidos na regulamentação, eis que isso é </a:t>
            </a:r>
            <a:r>
              <a:rPr lang="pt-BR" sz="2600" b="1" u="sng" dirty="0">
                <a:solidFill>
                  <a:schemeClr val="bg1"/>
                </a:solidFill>
                <a:latin typeface="Alegreya Sans" pitchFamily="2" charset="0"/>
              </a:rPr>
              <a:t>vedado pela EC 132</a:t>
            </a:r>
            <a:r>
              <a:rPr lang="pt-BR" sz="2600" dirty="0">
                <a:solidFill>
                  <a:schemeClr val="bg1"/>
                </a:solidFill>
                <a:latin typeface="Alegreya Sans" pitchFamily="2" charset="0"/>
              </a:rPr>
              <a:t>, salvo para as empresas que optarem por pagar o IVA fora do Simples, o que pode gerar aumento nos custos de conformidade.</a:t>
            </a:r>
            <a:endParaRPr lang="pt-BR" sz="2600" b="1" dirty="0">
              <a:solidFill>
                <a:schemeClr val="bg1"/>
              </a:solidFill>
              <a:latin typeface="Alegreya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9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5">
            <a:extLst>
              <a:ext uri="{FF2B5EF4-FFF2-40B4-BE49-F238E27FC236}">
                <a16:creationId xmlns:a16="http://schemas.microsoft.com/office/drawing/2014/main" id="{BE693118-D75A-E406-BBBD-E865BAE01A5A}"/>
              </a:ext>
            </a:extLst>
          </p:cNvPr>
          <p:cNvGrpSpPr/>
          <p:nvPr/>
        </p:nvGrpSpPr>
        <p:grpSpPr>
          <a:xfrm>
            <a:off x="-2246206" y="-479319"/>
            <a:ext cx="18362290" cy="7953797"/>
            <a:chOff x="-1351293" y="817910"/>
            <a:chExt cx="12057289" cy="5222727"/>
          </a:xfrm>
          <a:solidFill>
            <a:srgbClr val="1840D0">
              <a:alpha val="50196"/>
            </a:srgbClr>
          </a:solidFill>
        </p:grpSpPr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62917F88-52E6-9242-523B-09EB81EBF979}"/>
                </a:ext>
              </a:extLst>
            </p:cNvPr>
            <p:cNvSpPr/>
            <p:nvPr/>
          </p:nvSpPr>
          <p:spPr>
            <a:xfrm>
              <a:off x="-1351293" y="5777442"/>
              <a:ext cx="716593" cy="263195"/>
            </a:xfrm>
            <a:custGeom>
              <a:avLst/>
              <a:gdLst>
                <a:gd name="connsiteX0" fmla="*/ 690221 w 716593"/>
                <a:gd name="connsiteY0" fmla="*/ 0 h 263195"/>
                <a:gd name="connsiteX1" fmla="*/ 84437 w 716593"/>
                <a:gd name="connsiteY1" fmla="*/ 0 h 263195"/>
                <a:gd name="connsiteX2" fmla="*/ 58065 w 716593"/>
                <a:gd name="connsiteY2" fmla="*/ 0 h 263195"/>
                <a:gd name="connsiteX3" fmla="*/ 0 w 716593"/>
                <a:gd name="connsiteY3" fmla="*/ 263196 h 263195"/>
                <a:gd name="connsiteX4" fmla="*/ 26372 w 716593"/>
                <a:gd name="connsiteY4" fmla="*/ 263196 h 263195"/>
                <a:gd name="connsiteX5" fmla="*/ 633303 w 716593"/>
                <a:gd name="connsiteY5" fmla="*/ 263196 h 263195"/>
                <a:gd name="connsiteX6" fmla="*/ 659675 w 716593"/>
                <a:gd name="connsiteY6" fmla="*/ 263196 h 263195"/>
                <a:gd name="connsiteX7" fmla="*/ 716593 w 716593"/>
                <a:gd name="connsiteY7" fmla="*/ 0 h 263195"/>
                <a:gd name="connsiteX8" fmla="*/ 690221 w 716593"/>
                <a:gd name="connsiteY8" fmla="*/ 0 h 26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593" h="263195">
                  <a:moveTo>
                    <a:pt x="690221" y="0"/>
                  </a:moveTo>
                  <a:lnTo>
                    <a:pt x="84437" y="0"/>
                  </a:lnTo>
                  <a:lnTo>
                    <a:pt x="58065" y="0"/>
                  </a:lnTo>
                  <a:lnTo>
                    <a:pt x="0" y="263196"/>
                  </a:lnTo>
                  <a:lnTo>
                    <a:pt x="26372" y="263196"/>
                  </a:lnTo>
                  <a:lnTo>
                    <a:pt x="633303" y="263196"/>
                  </a:lnTo>
                  <a:lnTo>
                    <a:pt x="659675" y="263196"/>
                  </a:lnTo>
                  <a:lnTo>
                    <a:pt x="716593" y="0"/>
                  </a:lnTo>
                  <a:lnTo>
                    <a:pt x="69022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2DEA2AF3-6BF3-7D6F-D197-CF4F0C7DC9DF}"/>
                </a:ext>
              </a:extLst>
            </p:cNvPr>
            <p:cNvSpPr/>
            <p:nvPr/>
          </p:nvSpPr>
          <p:spPr>
            <a:xfrm>
              <a:off x="-1062435" y="5068951"/>
              <a:ext cx="2047822" cy="777753"/>
            </a:xfrm>
            <a:custGeom>
              <a:avLst/>
              <a:gdLst>
                <a:gd name="connsiteX0" fmla="*/ 171581 w 2047822"/>
                <a:gd name="connsiteY0" fmla="*/ 0 h 777753"/>
                <a:gd name="connsiteX1" fmla="*/ 246707 w 2047822"/>
                <a:gd name="connsiteY1" fmla="*/ 0 h 777753"/>
                <a:gd name="connsiteX2" fmla="*/ 1972696 w 2047822"/>
                <a:gd name="connsiteY2" fmla="*/ 0 h 777753"/>
                <a:gd name="connsiteX3" fmla="*/ 2047823 w 2047822"/>
                <a:gd name="connsiteY3" fmla="*/ 0 h 777753"/>
                <a:gd name="connsiteX4" fmla="*/ 1877251 w 2047822"/>
                <a:gd name="connsiteY4" fmla="*/ 777753 h 777753"/>
                <a:gd name="connsiteX5" fmla="*/ 1802216 w 2047822"/>
                <a:gd name="connsiteY5" fmla="*/ 777753 h 777753"/>
                <a:gd name="connsiteX6" fmla="*/ 75035 w 2047822"/>
                <a:gd name="connsiteY6" fmla="*/ 777753 h 777753"/>
                <a:gd name="connsiteX7" fmla="*/ 0 w 2047822"/>
                <a:gd name="connsiteY7" fmla="*/ 777753 h 777753"/>
                <a:gd name="connsiteX8" fmla="*/ 171581 w 2047822"/>
                <a:gd name="connsiteY8" fmla="*/ 0 h 77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7822" h="777753">
                  <a:moveTo>
                    <a:pt x="171581" y="0"/>
                  </a:moveTo>
                  <a:lnTo>
                    <a:pt x="246707" y="0"/>
                  </a:lnTo>
                  <a:lnTo>
                    <a:pt x="1972696" y="0"/>
                  </a:lnTo>
                  <a:lnTo>
                    <a:pt x="2047823" y="0"/>
                  </a:lnTo>
                  <a:lnTo>
                    <a:pt x="1877251" y="777753"/>
                  </a:lnTo>
                  <a:lnTo>
                    <a:pt x="1802216" y="777753"/>
                  </a:lnTo>
                  <a:lnTo>
                    <a:pt x="75035" y="777753"/>
                  </a:lnTo>
                  <a:lnTo>
                    <a:pt x="0" y="777753"/>
                  </a:lnTo>
                  <a:lnTo>
                    <a:pt x="1715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28203CA9-91C4-3324-82A5-38A63FFB6DEF}"/>
                </a:ext>
              </a:extLst>
            </p:cNvPr>
            <p:cNvSpPr/>
            <p:nvPr/>
          </p:nvSpPr>
          <p:spPr>
            <a:xfrm>
              <a:off x="-773578" y="4360459"/>
              <a:ext cx="3379051" cy="1292356"/>
            </a:xfrm>
            <a:custGeom>
              <a:avLst/>
              <a:gdLst>
                <a:gd name="connsiteX0" fmla="*/ 285096 w 3379051"/>
                <a:gd name="connsiteY0" fmla="*/ 0 h 1292356"/>
                <a:gd name="connsiteX1" fmla="*/ 408932 w 3379051"/>
                <a:gd name="connsiteY1" fmla="*/ 0 h 1292356"/>
                <a:gd name="connsiteX2" fmla="*/ 3255217 w 3379051"/>
                <a:gd name="connsiteY2" fmla="*/ 0 h 1292356"/>
                <a:gd name="connsiteX3" fmla="*/ 3379052 w 3379051"/>
                <a:gd name="connsiteY3" fmla="*/ 0 h 1292356"/>
                <a:gd name="connsiteX4" fmla="*/ 3094781 w 3379051"/>
                <a:gd name="connsiteY4" fmla="*/ 1292357 h 1292356"/>
                <a:gd name="connsiteX5" fmla="*/ 2971129 w 3379051"/>
                <a:gd name="connsiteY5" fmla="*/ 1292357 h 1292356"/>
                <a:gd name="connsiteX6" fmla="*/ 123652 w 3379051"/>
                <a:gd name="connsiteY6" fmla="*/ 1292357 h 1292356"/>
                <a:gd name="connsiteX7" fmla="*/ 0 w 3379051"/>
                <a:gd name="connsiteY7" fmla="*/ 1292357 h 1292356"/>
                <a:gd name="connsiteX8" fmla="*/ 285096 w 3379051"/>
                <a:gd name="connsiteY8" fmla="*/ 0 h 129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9051" h="1292356">
                  <a:moveTo>
                    <a:pt x="285096" y="0"/>
                  </a:moveTo>
                  <a:lnTo>
                    <a:pt x="408932" y="0"/>
                  </a:lnTo>
                  <a:lnTo>
                    <a:pt x="3255217" y="0"/>
                  </a:lnTo>
                  <a:lnTo>
                    <a:pt x="3379052" y="0"/>
                  </a:lnTo>
                  <a:lnTo>
                    <a:pt x="3094781" y="1292357"/>
                  </a:lnTo>
                  <a:lnTo>
                    <a:pt x="2971129" y="1292357"/>
                  </a:lnTo>
                  <a:lnTo>
                    <a:pt x="123652" y="1292357"/>
                  </a:lnTo>
                  <a:lnTo>
                    <a:pt x="0" y="1292357"/>
                  </a:lnTo>
                  <a:lnTo>
                    <a:pt x="285096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9E7AE0B5-788D-1CD9-C326-4B3366FA6C1E}"/>
                </a:ext>
              </a:extLst>
            </p:cNvPr>
            <p:cNvSpPr/>
            <p:nvPr/>
          </p:nvSpPr>
          <p:spPr>
            <a:xfrm>
              <a:off x="-484767" y="3651922"/>
              <a:ext cx="4710372" cy="1806960"/>
            </a:xfrm>
            <a:custGeom>
              <a:avLst/>
              <a:gdLst>
                <a:gd name="connsiteX0" fmla="*/ 398658 w 4710372"/>
                <a:gd name="connsiteY0" fmla="*/ 0 h 1806960"/>
                <a:gd name="connsiteX1" fmla="*/ 571248 w 4710372"/>
                <a:gd name="connsiteY1" fmla="*/ 0 h 1806960"/>
                <a:gd name="connsiteX2" fmla="*/ 4537737 w 4710372"/>
                <a:gd name="connsiteY2" fmla="*/ 0 h 1806960"/>
                <a:gd name="connsiteX3" fmla="*/ 4710373 w 4710372"/>
                <a:gd name="connsiteY3" fmla="*/ 0 h 1806960"/>
                <a:gd name="connsiteX4" fmla="*/ 4312357 w 4710372"/>
                <a:gd name="connsiteY4" fmla="*/ 1806961 h 1806960"/>
                <a:gd name="connsiteX5" fmla="*/ 4140043 w 4710372"/>
                <a:gd name="connsiteY5" fmla="*/ 1806961 h 1806960"/>
                <a:gd name="connsiteX6" fmla="*/ 172360 w 4710372"/>
                <a:gd name="connsiteY6" fmla="*/ 1806961 h 1806960"/>
                <a:gd name="connsiteX7" fmla="*/ 0 w 4710372"/>
                <a:gd name="connsiteY7" fmla="*/ 1806961 h 1806960"/>
                <a:gd name="connsiteX8" fmla="*/ 398658 w 4710372"/>
                <a:gd name="connsiteY8" fmla="*/ 0 h 180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10372" h="1806960">
                  <a:moveTo>
                    <a:pt x="398658" y="0"/>
                  </a:moveTo>
                  <a:lnTo>
                    <a:pt x="571248" y="0"/>
                  </a:lnTo>
                  <a:lnTo>
                    <a:pt x="4537737" y="0"/>
                  </a:lnTo>
                  <a:lnTo>
                    <a:pt x="4710373" y="0"/>
                  </a:lnTo>
                  <a:lnTo>
                    <a:pt x="4312357" y="1806961"/>
                  </a:lnTo>
                  <a:lnTo>
                    <a:pt x="4140043" y="1806961"/>
                  </a:lnTo>
                  <a:lnTo>
                    <a:pt x="172360" y="1806961"/>
                  </a:lnTo>
                  <a:lnTo>
                    <a:pt x="0" y="1806961"/>
                  </a:lnTo>
                  <a:lnTo>
                    <a:pt x="398658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523256B8-2715-69AC-AE7C-12D7AD4F640A}"/>
                </a:ext>
              </a:extLst>
            </p:cNvPr>
            <p:cNvSpPr/>
            <p:nvPr/>
          </p:nvSpPr>
          <p:spPr>
            <a:xfrm>
              <a:off x="-195910" y="2943431"/>
              <a:ext cx="6041601" cy="2321518"/>
            </a:xfrm>
            <a:custGeom>
              <a:avLst/>
              <a:gdLst>
                <a:gd name="connsiteX0" fmla="*/ 512174 w 6041601"/>
                <a:gd name="connsiteY0" fmla="*/ 0 h 2321518"/>
                <a:gd name="connsiteX1" fmla="*/ 733518 w 6041601"/>
                <a:gd name="connsiteY1" fmla="*/ 0 h 2321518"/>
                <a:gd name="connsiteX2" fmla="*/ 5820212 w 6041601"/>
                <a:gd name="connsiteY2" fmla="*/ 0 h 2321518"/>
                <a:gd name="connsiteX3" fmla="*/ 6041602 w 6041601"/>
                <a:gd name="connsiteY3" fmla="*/ 0 h 2321518"/>
                <a:gd name="connsiteX4" fmla="*/ 5529933 w 6041601"/>
                <a:gd name="connsiteY4" fmla="*/ 2321518 h 2321518"/>
                <a:gd name="connsiteX5" fmla="*/ 5308956 w 6041601"/>
                <a:gd name="connsiteY5" fmla="*/ 2321518 h 2321518"/>
                <a:gd name="connsiteX6" fmla="*/ 220977 w 6041601"/>
                <a:gd name="connsiteY6" fmla="*/ 2321518 h 2321518"/>
                <a:gd name="connsiteX7" fmla="*/ 0 w 6041601"/>
                <a:gd name="connsiteY7" fmla="*/ 2321518 h 2321518"/>
                <a:gd name="connsiteX8" fmla="*/ 512174 w 6041601"/>
                <a:gd name="connsiteY8" fmla="*/ 0 h 232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1601" h="2321518">
                  <a:moveTo>
                    <a:pt x="512174" y="0"/>
                  </a:moveTo>
                  <a:lnTo>
                    <a:pt x="733518" y="0"/>
                  </a:lnTo>
                  <a:lnTo>
                    <a:pt x="5820212" y="0"/>
                  </a:lnTo>
                  <a:lnTo>
                    <a:pt x="6041602" y="0"/>
                  </a:lnTo>
                  <a:lnTo>
                    <a:pt x="5529933" y="2321518"/>
                  </a:lnTo>
                  <a:lnTo>
                    <a:pt x="5308956" y="2321518"/>
                  </a:lnTo>
                  <a:lnTo>
                    <a:pt x="220977" y="2321518"/>
                  </a:lnTo>
                  <a:lnTo>
                    <a:pt x="0" y="2321518"/>
                  </a:lnTo>
                  <a:lnTo>
                    <a:pt x="512174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9ECFC265-D99C-A809-C133-B5842715A400}"/>
                </a:ext>
              </a:extLst>
            </p:cNvPr>
            <p:cNvSpPr/>
            <p:nvPr/>
          </p:nvSpPr>
          <p:spPr>
            <a:xfrm>
              <a:off x="92947" y="2234939"/>
              <a:ext cx="7372830" cy="2836075"/>
            </a:xfrm>
            <a:custGeom>
              <a:avLst/>
              <a:gdLst>
                <a:gd name="connsiteX0" fmla="*/ 625689 w 7372830"/>
                <a:gd name="connsiteY0" fmla="*/ 0 h 2836075"/>
                <a:gd name="connsiteX1" fmla="*/ 895788 w 7372830"/>
                <a:gd name="connsiteY1" fmla="*/ 0 h 2836075"/>
                <a:gd name="connsiteX2" fmla="*/ 7102732 w 7372830"/>
                <a:gd name="connsiteY2" fmla="*/ 0 h 2836075"/>
                <a:gd name="connsiteX3" fmla="*/ 7372831 w 7372830"/>
                <a:gd name="connsiteY3" fmla="*/ 0 h 2836075"/>
                <a:gd name="connsiteX4" fmla="*/ 6747463 w 7372830"/>
                <a:gd name="connsiteY4" fmla="*/ 2836076 h 2836075"/>
                <a:gd name="connsiteX5" fmla="*/ 6477869 w 7372830"/>
                <a:gd name="connsiteY5" fmla="*/ 2836076 h 2836075"/>
                <a:gd name="connsiteX6" fmla="*/ 269640 w 7372830"/>
                <a:gd name="connsiteY6" fmla="*/ 2836076 h 2836075"/>
                <a:gd name="connsiteX7" fmla="*/ 0 w 7372830"/>
                <a:gd name="connsiteY7" fmla="*/ 2836076 h 2836075"/>
                <a:gd name="connsiteX8" fmla="*/ 625689 w 7372830"/>
                <a:gd name="connsiteY8" fmla="*/ 0 h 283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830" h="2836075">
                  <a:moveTo>
                    <a:pt x="625689" y="0"/>
                  </a:moveTo>
                  <a:lnTo>
                    <a:pt x="895788" y="0"/>
                  </a:lnTo>
                  <a:lnTo>
                    <a:pt x="7102732" y="0"/>
                  </a:lnTo>
                  <a:lnTo>
                    <a:pt x="7372831" y="0"/>
                  </a:lnTo>
                  <a:lnTo>
                    <a:pt x="6747463" y="2836076"/>
                  </a:lnTo>
                  <a:lnTo>
                    <a:pt x="6477869" y="2836076"/>
                  </a:lnTo>
                  <a:lnTo>
                    <a:pt x="269640" y="2836076"/>
                  </a:lnTo>
                  <a:lnTo>
                    <a:pt x="0" y="2836076"/>
                  </a:lnTo>
                  <a:lnTo>
                    <a:pt x="625689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5512BC43-5A90-0E48-3264-B9246745B6FC}"/>
                </a:ext>
              </a:extLst>
            </p:cNvPr>
            <p:cNvSpPr/>
            <p:nvPr/>
          </p:nvSpPr>
          <p:spPr>
            <a:xfrm>
              <a:off x="381804" y="1526402"/>
              <a:ext cx="8704059" cy="3350679"/>
            </a:xfrm>
            <a:custGeom>
              <a:avLst/>
              <a:gdLst>
                <a:gd name="connsiteX0" fmla="*/ 739205 w 8704059"/>
                <a:gd name="connsiteY0" fmla="*/ 0 h 3350679"/>
                <a:gd name="connsiteX1" fmla="*/ 1058012 w 8704059"/>
                <a:gd name="connsiteY1" fmla="*/ 0 h 3350679"/>
                <a:gd name="connsiteX2" fmla="*/ 8385207 w 8704059"/>
                <a:gd name="connsiteY2" fmla="*/ 0 h 3350679"/>
                <a:gd name="connsiteX3" fmla="*/ 8704060 w 8704059"/>
                <a:gd name="connsiteY3" fmla="*/ 0 h 3350679"/>
                <a:gd name="connsiteX4" fmla="*/ 7965039 w 8704059"/>
                <a:gd name="connsiteY4" fmla="*/ 3350680 h 3350679"/>
                <a:gd name="connsiteX5" fmla="*/ 7646782 w 8704059"/>
                <a:gd name="connsiteY5" fmla="*/ 3350680 h 3350679"/>
                <a:gd name="connsiteX6" fmla="*/ 318257 w 8704059"/>
                <a:gd name="connsiteY6" fmla="*/ 3350680 h 3350679"/>
                <a:gd name="connsiteX7" fmla="*/ 0 w 8704059"/>
                <a:gd name="connsiteY7" fmla="*/ 3350680 h 3350679"/>
                <a:gd name="connsiteX8" fmla="*/ 739205 w 8704059"/>
                <a:gd name="connsiteY8" fmla="*/ 0 h 335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4059" h="3350679">
                  <a:moveTo>
                    <a:pt x="739205" y="0"/>
                  </a:moveTo>
                  <a:lnTo>
                    <a:pt x="1058012" y="0"/>
                  </a:lnTo>
                  <a:lnTo>
                    <a:pt x="8385207" y="0"/>
                  </a:lnTo>
                  <a:lnTo>
                    <a:pt x="8704060" y="0"/>
                  </a:lnTo>
                  <a:lnTo>
                    <a:pt x="7965039" y="3350680"/>
                  </a:lnTo>
                  <a:lnTo>
                    <a:pt x="7646782" y="3350680"/>
                  </a:lnTo>
                  <a:lnTo>
                    <a:pt x="318257" y="3350680"/>
                  </a:lnTo>
                  <a:lnTo>
                    <a:pt x="0" y="3350680"/>
                  </a:lnTo>
                  <a:lnTo>
                    <a:pt x="739205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3BD491AA-94B7-DDCE-25AC-77075FE61E6C}"/>
                </a:ext>
              </a:extLst>
            </p:cNvPr>
            <p:cNvSpPr/>
            <p:nvPr/>
          </p:nvSpPr>
          <p:spPr>
            <a:xfrm>
              <a:off x="670615" y="817910"/>
              <a:ext cx="10035380" cy="3865236"/>
            </a:xfrm>
            <a:custGeom>
              <a:avLst/>
              <a:gdLst>
                <a:gd name="connsiteX0" fmla="*/ 10035381 w 10035380"/>
                <a:gd name="connsiteY0" fmla="*/ 0 h 3865236"/>
                <a:gd name="connsiteX1" fmla="*/ 9182615 w 10035380"/>
                <a:gd name="connsiteY1" fmla="*/ 3865237 h 3865236"/>
                <a:gd name="connsiteX2" fmla="*/ 0 w 10035380"/>
                <a:gd name="connsiteY2" fmla="*/ 3865237 h 3865236"/>
                <a:gd name="connsiteX3" fmla="*/ 852766 w 10035380"/>
                <a:gd name="connsiteY3" fmla="*/ 0 h 3865236"/>
                <a:gd name="connsiteX4" fmla="*/ 10035381 w 10035380"/>
                <a:gd name="connsiteY4" fmla="*/ 0 h 386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5380" h="3865236">
                  <a:moveTo>
                    <a:pt x="10035381" y="0"/>
                  </a:moveTo>
                  <a:lnTo>
                    <a:pt x="9182615" y="3865237"/>
                  </a:lnTo>
                  <a:lnTo>
                    <a:pt x="0" y="3865237"/>
                  </a:lnTo>
                  <a:lnTo>
                    <a:pt x="852766" y="0"/>
                  </a:lnTo>
                  <a:lnTo>
                    <a:pt x="100353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80752E4E-8B5D-9030-7D7B-4B3D6A4EDB93}"/>
              </a:ext>
            </a:extLst>
          </p:cNvPr>
          <p:cNvSpPr txBox="1"/>
          <p:nvPr/>
        </p:nvSpPr>
        <p:spPr>
          <a:xfrm>
            <a:off x="1629341" y="370231"/>
            <a:ext cx="8933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mpuni Bold" pitchFamily="2" charset="77"/>
              </a:rPr>
              <a:t>Itens a serem apresentados no PLP 68/2024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E02B58-AE2E-6B0E-677F-ACD4A8F640F6}"/>
              </a:ext>
            </a:extLst>
          </p:cNvPr>
          <p:cNvSpPr txBox="1"/>
          <p:nvPr/>
        </p:nvSpPr>
        <p:spPr>
          <a:xfrm>
            <a:off x="1752208" y="1155525"/>
            <a:ext cx="8439909" cy="4658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Art. 493. A Lei Complementar nº 123, de 14 de dezembro de 2006, passa a vigorar com as seguintes alterações: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“Art. 18 ...................................................................................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§ 20-C. A partir de 1º de janeiro de 2026, ficam reduzidas a zero as alíquotas do IBS e da CBS incidentes sobre as vendas de produtos destinados à alimentação humana constantes das leis reguladoras dos respectivos tributos, nos termos do art. 8º da Emenda Constitucional nº 132, de 20 de dezembro de 2023, que cria a </a:t>
            </a:r>
            <a:r>
              <a:rPr lang="pt-BR" sz="2400" b="1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Cesta Básica Nacional de Alimentos</a:t>
            </a: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....................................................................................” (NR)</a:t>
            </a:r>
          </a:p>
        </p:txBody>
      </p:sp>
    </p:spTree>
    <p:extLst>
      <p:ext uri="{BB962C8B-B14F-4D97-AF65-F5344CB8AC3E}">
        <p14:creationId xmlns:p14="http://schemas.microsoft.com/office/powerpoint/2010/main" val="246323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32052-9509-B569-1BD7-3F15F03CE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5">
            <a:extLst>
              <a:ext uri="{FF2B5EF4-FFF2-40B4-BE49-F238E27FC236}">
                <a16:creationId xmlns:a16="http://schemas.microsoft.com/office/drawing/2014/main" id="{DA3C6396-B7BB-2631-7DB9-750C79D17F5B}"/>
              </a:ext>
            </a:extLst>
          </p:cNvPr>
          <p:cNvGrpSpPr/>
          <p:nvPr/>
        </p:nvGrpSpPr>
        <p:grpSpPr>
          <a:xfrm>
            <a:off x="-2246206" y="-479319"/>
            <a:ext cx="18362290" cy="7953797"/>
            <a:chOff x="-1351293" y="817910"/>
            <a:chExt cx="12057289" cy="5222727"/>
          </a:xfrm>
          <a:solidFill>
            <a:srgbClr val="1840D0">
              <a:alpha val="50196"/>
            </a:srgbClr>
          </a:solidFill>
        </p:grpSpPr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5FBEF3C6-6A6A-FFF3-A214-19C6E813E528}"/>
                </a:ext>
              </a:extLst>
            </p:cNvPr>
            <p:cNvSpPr/>
            <p:nvPr/>
          </p:nvSpPr>
          <p:spPr>
            <a:xfrm>
              <a:off x="-1351293" y="5777442"/>
              <a:ext cx="716593" cy="263195"/>
            </a:xfrm>
            <a:custGeom>
              <a:avLst/>
              <a:gdLst>
                <a:gd name="connsiteX0" fmla="*/ 690221 w 716593"/>
                <a:gd name="connsiteY0" fmla="*/ 0 h 263195"/>
                <a:gd name="connsiteX1" fmla="*/ 84437 w 716593"/>
                <a:gd name="connsiteY1" fmla="*/ 0 h 263195"/>
                <a:gd name="connsiteX2" fmla="*/ 58065 w 716593"/>
                <a:gd name="connsiteY2" fmla="*/ 0 h 263195"/>
                <a:gd name="connsiteX3" fmla="*/ 0 w 716593"/>
                <a:gd name="connsiteY3" fmla="*/ 263196 h 263195"/>
                <a:gd name="connsiteX4" fmla="*/ 26372 w 716593"/>
                <a:gd name="connsiteY4" fmla="*/ 263196 h 263195"/>
                <a:gd name="connsiteX5" fmla="*/ 633303 w 716593"/>
                <a:gd name="connsiteY5" fmla="*/ 263196 h 263195"/>
                <a:gd name="connsiteX6" fmla="*/ 659675 w 716593"/>
                <a:gd name="connsiteY6" fmla="*/ 263196 h 263195"/>
                <a:gd name="connsiteX7" fmla="*/ 716593 w 716593"/>
                <a:gd name="connsiteY7" fmla="*/ 0 h 263195"/>
                <a:gd name="connsiteX8" fmla="*/ 690221 w 716593"/>
                <a:gd name="connsiteY8" fmla="*/ 0 h 26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593" h="263195">
                  <a:moveTo>
                    <a:pt x="690221" y="0"/>
                  </a:moveTo>
                  <a:lnTo>
                    <a:pt x="84437" y="0"/>
                  </a:lnTo>
                  <a:lnTo>
                    <a:pt x="58065" y="0"/>
                  </a:lnTo>
                  <a:lnTo>
                    <a:pt x="0" y="263196"/>
                  </a:lnTo>
                  <a:lnTo>
                    <a:pt x="26372" y="263196"/>
                  </a:lnTo>
                  <a:lnTo>
                    <a:pt x="633303" y="263196"/>
                  </a:lnTo>
                  <a:lnTo>
                    <a:pt x="659675" y="263196"/>
                  </a:lnTo>
                  <a:lnTo>
                    <a:pt x="716593" y="0"/>
                  </a:lnTo>
                  <a:lnTo>
                    <a:pt x="69022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098623EC-063E-3C93-7741-B80B330AF8B9}"/>
                </a:ext>
              </a:extLst>
            </p:cNvPr>
            <p:cNvSpPr/>
            <p:nvPr/>
          </p:nvSpPr>
          <p:spPr>
            <a:xfrm>
              <a:off x="-1062435" y="5068951"/>
              <a:ext cx="2047822" cy="777753"/>
            </a:xfrm>
            <a:custGeom>
              <a:avLst/>
              <a:gdLst>
                <a:gd name="connsiteX0" fmla="*/ 171581 w 2047822"/>
                <a:gd name="connsiteY0" fmla="*/ 0 h 777753"/>
                <a:gd name="connsiteX1" fmla="*/ 246707 w 2047822"/>
                <a:gd name="connsiteY1" fmla="*/ 0 h 777753"/>
                <a:gd name="connsiteX2" fmla="*/ 1972696 w 2047822"/>
                <a:gd name="connsiteY2" fmla="*/ 0 h 777753"/>
                <a:gd name="connsiteX3" fmla="*/ 2047823 w 2047822"/>
                <a:gd name="connsiteY3" fmla="*/ 0 h 777753"/>
                <a:gd name="connsiteX4" fmla="*/ 1877251 w 2047822"/>
                <a:gd name="connsiteY4" fmla="*/ 777753 h 777753"/>
                <a:gd name="connsiteX5" fmla="*/ 1802216 w 2047822"/>
                <a:gd name="connsiteY5" fmla="*/ 777753 h 777753"/>
                <a:gd name="connsiteX6" fmla="*/ 75035 w 2047822"/>
                <a:gd name="connsiteY6" fmla="*/ 777753 h 777753"/>
                <a:gd name="connsiteX7" fmla="*/ 0 w 2047822"/>
                <a:gd name="connsiteY7" fmla="*/ 777753 h 777753"/>
                <a:gd name="connsiteX8" fmla="*/ 171581 w 2047822"/>
                <a:gd name="connsiteY8" fmla="*/ 0 h 77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7822" h="777753">
                  <a:moveTo>
                    <a:pt x="171581" y="0"/>
                  </a:moveTo>
                  <a:lnTo>
                    <a:pt x="246707" y="0"/>
                  </a:lnTo>
                  <a:lnTo>
                    <a:pt x="1972696" y="0"/>
                  </a:lnTo>
                  <a:lnTo>
                    <a:pt x="2047823" y="0"/>
                  </a:lnTo>
                  <a:lnTo>
                    <a:pt x="1877251" y="777753"/>
                  </a:lnTo>
                  <a:lnTo>
                    <a:pt x="1802216" y="777753"/>
                  </a:lnTo>
                  <a:lnTo>
                    <a:pt x="75035" y="777753"/>
                  </a:lnTo>
                  <a:lnTo>
                    <a:pt x="0" y="777753"/>
                  </a:lnTo>
                  <a:lnTo>
                    <a:pt x="1715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673DEDF1-FBDF-FEB0-FBE3-553702BFB3BC}"/>
                </a:ext>
              </a:extLst>
            </p:cNvPr>
            <p:cNvSpPr/>
            <p:nvPr/>
          </p:nvSpPr>
          <p:spPr>
            <a:xfrm>
              <a:off x="-773578" y="4360459"/>
              <a:ext cx="3379051" cy="1292356"/>
            </a:xfrm>
            <a:custGeom>
              <a:avLst/>
              <a:gdLst>
                <a:gd name="connsiteX0" fmla="*/ 285096 w 3379051"/>
                <a:gd name="connsiteY0" fmla="*/ 0 h 1292356"/>
                <a:gd name="connsiteX1" fmla="*/ 408932 w 3379051"/>
                <a:gd name="connsiteY1" fmla="*/ 0 h 1292356"/>
                <a:gd name="connsiteX2" fmla="*/ 3255217 w 3379051"/>
                <a:gd name="connsiteY2" fmla="*/ 0 h 1292356"/>
                <a:gd name="connsiteX3" fmla="*/ 3379052 w 3379051"/>
                <a:gd name="connsiteY3" fmla="*/ 0 h 1292356"/>
                <a:gd name="connsiteX4" fmla="*/ 3094781 w 3379051"/>
                <a:gd name="connsiteY4" fmla="*/ 1292357 h 1292356"/>
                <a:gd name="connsiteX5" fmla="*/ 2971129 w 3379051"/>
                <a:gd name="connsiteY5" fmla="*/ 1292357 h 1292356"/>
                <a:gd name="connsiteX6" fmla="*/ 123652 w 3379051"/>
                <a:gd name="connsiteY6" fmla="*/ 1292357 h 1292356"/>
                <a:gd name="connsiteX7" fmla="*/ 0 w 3379051"/>
                <a:gd name="connsiteY7" fmla="*/ 1292357 h 1292356"/>
                <a:gd name="connsiteX8" fmla="*/ 285096 w 3379051"/>
                <a:gd name="connsiteY8" fmla="*/ 0 h 129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9051" h="1292356">
                  <a:moveTo>
                    <a:pt x="285096" y="0"/>
                  </a:moveTo>
                  <a:lnTo>
                    <a:pt x="408932" y="0"/>
                  </a:lnTo>
                  <a:lnTo>
                    <a:pt x="3255217" y="0"/>
                  </a:lnTo>
                  <a:lnTo>
                    <a:pt x="3379052" y="0"/>
                  </a:lnTo>
                  <a:lnTo>
                    <a:pt x="3094781" y="1292357"/>
                  </a:lnTo>
                  <a:lnTo>
                    <a:pt x="2971129" y="1292357"/>
                  </a:lnTo>
                  <a:lnTo>
                    <a:pt x="123652" y="1292357"/>
                  </a:lnTo>
                  <a:lnTo>
                    <a:pt x="0" y="1292357"/>
                  </a:lnTo>
                  <a:lnTo>
                    <a:pt x="285096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511D9AA9-2628-3F3C-19D3-0CB9F11ADA8C}"/>
                </a:ext>
              </a:extLst>
            </p:cNvPr>
            <p:cNvSpPr/>
            <p:nvPr/>
          </p:nvSpPr>
          <p:spPr>
            <a:xfrm>
              <a:off x="-484767" y="3651922"/>
              <a:ext cx="4710372" cy="1806960"/>
            </a:xfrm>
            <a:custGeom>
              <a:avLst/>
              <a:gdLst>
                <a:gd name="connsiteX0" fmla="*/ 398658 w 4710372"/>
                <a:gd name="connsiteY0" fmla="*/ 0 h 1806960"/>
                <a:gd name="connsiteX1" fmla="*/ 571248 w 4710372"/>
                <a:gd name="connsiteY1" fmla="*/ 0 h 1806960"/>
                <a:gd name="connsiteX2" fmla="*/ 4537737 w 4710372"/>
                <a:gd name="connsiteY2" fmla="*/ 0 h 1806960"/>
                <a:gd name="connsiteX3" fmla="*/ 4710373 w 4710372"/>
                <a:gd name="connsiteY3" fmla="*/ 0 h 1806960"/>
                <a:gd name="connsiteX4" fmla="*/ 4312357 w 4710372"/>
                <a:gd name="connsiteY4" fmla="*/ 1806961 h 1806960"/>
                <a:gd name="connsiteX5" fmla="*/ 4140043 w 4710372"/>
                <a:gd name="connsiteY5" fmla="*/ 1806961 h 1806960"/>
                <a:gd name="connsiteX6" fmla="*/ 172360 w 4710372"/>
                <a:gd name="connsiteY6" fmla="*/ 1806961 h 1806960"/>
                <a:gd name="connsiteX7" fmla="*/ 0 w 4710372"/>
                <a:gd name="connsiteY7" fmla="*/ 1806961 h 1806960"/>
                <a:gd name="connsiteX8" fmla="*/ 398658 w 4710372"/>
                <a:gd name="connsiteY8" fmla="*/ 0 h 180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10372" h="1806960">
                  <a:moveTo>
                    <a:pt x="398658" y="0"/>
                  </a:moveTo>
                  <a:lnTo>
                    <a:pt x="571248" y="0"/>
                  </a:lnTo>
                  <a:lnTo>
                    <a:pt x="4537737" y="0"/>
                  </a:lnTo>
                  <a:lnTo>
                    <a:pt x="4710373" y="0"/>
                  </a:lnTo>
                  <a:lnTo>
                    <a:pt x="4312357" y="1806961"/>
                  </a:lnTo>
                  <a:lnTo>
                    <a:pt x="4140043" y="1806961"/>
                  </a:lnTo>
                  <a:lnTo>
                    <a:pt x="172360" y="1806961"/>
                  </a:lnTo>
                  <a:lnTo>
                    <a:pt x="0" y="1806961"/>
                  </a:lnTo>
                  <a:lnTo>
                    <a:pt x="398658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C4E9D273-F1D4-14E1-42B6-A559627A06CA}"/>
                </a:ext>
              </a:extLst>
            </p:cNvPr>
            <p:cNvSpPr/>
            <p:nvPr/>
          </p:nvSpPr>
          <p:spPr>
            <a:xfrm>
              <a:off x="-195910" y="2943431"/>
              <a:ext cx="6041601" cy="2321518"/>
            </a:xfrm>
            <a:custGeom>
              <a:avLst/>
              <a:gdLst>
                <a:gd name="connsiteX0" fmla="*/ 512174 w 6041601"/>
                <a:gd name="connsiteY0" fmla="*/ 0 h 2321518"/>
                <a:gd name="connsiteX1" fmla="*/ 733518 w 6041601"/>
                <a:gd name="connsiteY1" fmla="*/ 0 h 2321518"/>
                <a:gd name="connsiteX2" fmla="*/ 5820212 w 6041601"/>
                <a:gd name="connsiteY2" fmla="*/ 0 h 2321518"/>
                <a:gd name="connsiteX3" fmla="*/ 6041602 w 6041601"/>
                <a:gd name="connsiteY3" fmla="*/ 0 h 2321518"/>
                <a:gd name="connsiteX4" fmla="*/ 5529933 w 6041601"/>
                <a:gd name="connsiteY4" fmla="*/ 2321518 h 2321518"/>
                <a:gd name="connsiteX5" fmla="*/ 5308956 w 6041601"/>
                <a:gd name="connsiteY5" fmla="*/ 2321518 h 2321518"/>
                <a:gd name="connsiteX6" fmla="*/ 220977 w 6041601"/>
                <a:gd name="connsiteY6" fmla="*/ 2321518 h 2321518"/>
                <a:gd name="connsiteX7" fmla="*/ 0 w 6041601"/>
                <a:gd name="connsiteY7" fmla="*/ 2321518 h 2321518"/>
                <a:gd name="connsiteX8" fmla="*/ 512174 w 6041601"/>
                <a:gd name="connsiteY8" fmla="*/ 0 h 232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1601" h="2321518">
                  <a:moveTo>
                    <a:pt x="512174" y="0"/>
                  </a:moveTo>
                  <a:lnTo>
                    <a:pt x="733518" y="0"/>
                  </a:lnTo>
                  <a:lnTo>
                    <a:pt x="5820212" y="0"/>
                  </a:lnTo>
                  <a:lnTo>
                    <a:pt x="6041602" y="0"/>
                  </a:lnTo>
                  <a:lnTo>
                    <a:pt x="5529933" y="2321518"/>
                  </a:lnTo>
                  <a:lnTo>
                    <a:pt x="5308956" y="2321518"/>
                  </a:lnTo>
                  <a:lnTo>
                    <a:pt x="220977" y="2321518"/>
                  </a:lnTo>
                  <a:lnTo>
                    <a:pt x="0" y="2321518"/>
                  </a:lnTo>
                  <a:lnTo>
                    <a:pt x="512174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CDD54166-45E4-31A3-1FE2-D0086F599578}"/>
                </a:ext>
              </a:extLst>
            </p:cNvPr>
            <p:cNvSpPr/>
            <p:nvPr/>
          </p:nvSpPr>
          <p:spPr>
            <a:xfrm>
              <a:off x="92947" y="2234939"/>
              <a:ext cx="7372830" cy="2836075"/>
            </a:xfrm>
            <a:custGeom>
              <a:avLst/>
              <a:gdLst>
                <a:gd name="connsiteX0" fmla="*/ 625689 w 7372830"/>
                <a:gd name="connsiteY0" fmla="*/ 0 h 2836075"/>
                <a:gd name="connsiteX1" fmla="*/ 895788 w 7372830"/>
                <a:gd name="connsiteY1" fmla="*/ 0 h 2836075"/>
                <a:gd name="connsiteX2" fmla="*/ 7102732 w 7372830"/>
                <a:gd name="connsiteY2" fmla="*/ 0 h 2836075"/>
                <a:gd name="connsiteX3" fmla="*/ 7372831 w 7372830"/>
                <a:gd name="connsiteY3" fmla="*/ 0 h 2836075"/>
                <a:gd name="connsiteX4" fmla="*/ 6747463 w 7372830"/>
                <a:gd name="connsiteY4" fmla="*/ 2836076 h 2836075"/>
                <a:gd name="connsiteX5" fmla="*/ 6477869 w 7372830"/>
                <a:gd name="connsiteY5" fmla="*/ 2836076 h 2836075"/>
                <a:gd name="connsiteX6" fmla="*/ 269640 w 7372830"/>
                <a:gd name="connsiteY6" fmla="*/ 2836076 h 2836075"/>
                <a:gd name="connsiteX7" fmla="*/ 0 w 7372830"/>
                <a:gd name="connsiteY7" fmla="*/ 2836076 h 2836075"/>
                <a:gd name="connsiteX8" fmla="*/ 625689 w 7372830"/>
                <a:gd name="connsiteY8" fmla="*/ 0 h 283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830" h="2836075">
                  <a:moveTo>
                    <a:pt x="625689" y="0"/>
                  </a:moveTo>
                  <a:lnTo>
                    <a:pt x="895788" y="0"/>
                  </a:lnTo>
                  <a:lnTo>
                    <a:pt x="7102732" y="0"/>
                  </a:lnTo>
                  <a:lnTo>
                    <a:pt x="7372831" y="0"/>
                  </a:lnTo>
                  <a:lnTo>
                    <a:pt x="6747463" y="2836076"/>
                  </a:lnTo>
                  <a:lnTo>
                    <a:pt x="6477869" y="2836076"/>
                  </a:lnTo>
                  <a:lnTo>
                    <a:pt x="269640" y="2836076"/>
                  </a:lnTo>
                  <a:lnTo>
                    <a:pt x="0" y="2836076"/>
                  </a:lnTo>
                  <a:lnTo>
                    <a:pt x="625689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D625882F-E166-9063-887F-EDAB891420F4}"/>
                </a:ext>
              </a:extLst>
            </p:cNvPr>
            <p:cNvSpPr/>
            <p:nvPr/>
          </p:nvSpPr>
          <p:spPr>
            <a:xfrm>
              <a:off x="381804" y="1526402"/>
              <a:ext cx="8704059" cy="3350679"/>
            </a:xfrm>
            <a:custGeom>
              <a:avLst/>
              <a:gdLst>
                <a:gd name="connsiteX0" fmla="*/ 739205 w 8704059"/>
                <a:gd name="connsiteY0" fmla="*/ 0 h 3350679"/>
                <a:gd name="connsiteX1" fmla="*/ 1058012 w 8704059"/>
                <a:gd name="connsiteY1" fmla="*/ 0 h 3350679"/>
                <a:gd name="connsiteX2" fmla="*/ 8385207 w 8704059"/>
                <a:gd name="connsiteY2" fmla="*/ 0 h 3350679"/>
                <a:gd name="connsiteX3" fmla="*/ 8704060 w 8704059"/>
                <a:gd name="connsiteY3" fmla="*/ 0 h 3350679"/>
                <a:gd name="connsiteX4" fmla="*/ 7965039 w 8704059"/>
                <a:gd name="connsiteY4" fmla="*/ 3350680 h 3350679"/>
                <a:gd name="connsiteX5" fmla="*/ 7646782 w 8704059"/>
                <a:gd name="connsiteY5" fmla="*/ 3350680 h 3350679"/>
                <a:gd name="connsiteX6" fmla="*/ 318257 w 8704059"/>
                <a:gd name="connsiteY6" fmla="*/ 3350680 h 3350679"/>
                <a:gd name="connsiteX7" fmla="*/ 0 w 8704059"/>
                <a:gd name="connsiteY7" fmla="*/ 3350680 h 3350679"/>
                <a:gd name="connsiteX8" fmla="*/ 739205 w 8704059"/>
                <a:gd name="connsiteY8" fmla="*/ 0 h 335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4059" h="3350679">
                  <a:moveTo>
                    <a:pt x="739205" y="0"/>
                  </a:moveTo>
                  <a:lnTo>
                    <a:pt x="1058012" y="0"/>
                  </a:lnTo>
                  <a:lnTo>
                    <a:pt x="8385207" y="0"/>
                  </a:lnTo>
                  <a:lnTo>
                    <a:pt x="8704060" y="0"/>
                  </a:lnTo>
                  <a:lnTo>
                    <a:pt x="7965039" y="3350680"/>
                  </a:lnTo>
                  <a:lnTo>
                    <a:pt x="7646782" y="3350680"/>
                  </a:lnTo>
                  <a:lnTo>
                    <a:pt x="318257" y="3350680"/>
                  </a:lnTo>
                  <a:lnTo>
                    <a:pt x="0" y="3350680"/>
                  </a:lnTo>
                  <a:lnTo>
                    <a:pt x="739205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824F0A41-9D20-1825-5CDC-7EC84882F311}"/>
                </a:ext>
              </a:extLst>
            </p:cNvPr>
            <p:cNvSpPr/>
            <p:nvPr/>
          </p:nvSpPr>
          <p:spPr>
            <a:xfrm>
              <a:off x="670615" y="817910"/>
              <a:ext cx="10035380" cy="3865236"/>
            </a:xfrm>
            <a:custGeom>
              <a:avLst/>
              <a:gdLst>
                <a:gd name="connsiteX0" fmla="*/ 10035381 w 10035380"/>
                <a:gd name="connsiteY0" fmla="*/ 0 h 3865236"/>
                <a:gd name="connsiteX1" fmla="*/ 9182615 w 10035380"/>
                <a:gd name="connsiteY1" fmla="*/ 3865237 h 3865236"/>
                <a:gd name="connsiteX2" fmla="*/ 0 w 10035380"/>
                <a:gd name="connsiteY2" fmla="*/ 3865237 h 3865236"/>
                <a:gd name="connsiteX3" fmla="*/ 852766 w 10035380"/>
                <a:gd name="connsiteY3" fmla="*/ 0 h 3865236"/>
                <a:gd name="connsiteX4" fmla="*/ 10035381 w 10035380"/>
                <a:gd name="connsiteY4" fmla="*/ 0 h 386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5380" h="3865236">
                  <a:moveTo>
                    <a:pt x="10035381" y="0"/>
                  </a:moveTo>
                  <a:lnTo>
                    <a:pt x="9182615" y="3865237"/>
                  </a:lnTo>
                  <a:lnTo>
                    <a:pt x="0" y="3865237"/>
                  </a:lnTo>
                  <a:lnTo>
                    <a:pt x="852766" y="0"/>
                  </a:lnTo>
                  <a:lnTo>
                    <a:pt x="100353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E6F017BB-F146-C308-37F1-0759534E3B0C}"/>
              </a:ext>
            </a:extLst>
          </p:cNvPr>
          <p:cNvSpPr txBox="1"/>
          <p:nvPr/>
        </p:nvSpPr>
        <p:spPr>
          <a:xfrm>
            <a:off x="1629341" y="370231"/>
            <a:ext cx="8933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mpuni Bold" pitchFamily="2" charset="77"/>
              </a:rPr>
              <a:t>Itens a serem apresentados no PLP 68/2024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CE9306E-379B-50C9-8043-DEB01D191B07}"/>
              </a:ext>
            </a:extLst>
          </p:cNvPr>
          <p:cNvSpPr txBox="1"/>
          <p:nvPr/>
        </p:nvSpPr>
        <p:spPr>
          <a:xfrm>
            <a:off x="1629341" y="1029822"/>
            <a:ext cx="9744699" cy="6149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u="sng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EXTINÇÃO DOS SUBLIMITES ESTADUAIS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“Art. 512-A. Fica revogado, a partir de 1º de janeiro de 2027, o art. 13-A da Lei Complementar nº 123, de 2006.”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Art. 493. A Lei Complementar nº 123, de 14 de dezembro de 2006, passa a vigorar com as seguintes alterações: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“Art. 18 ...................................................................................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§ 28. </a:t>
            </a:r>
            <a:r>
              <a:rPr lang="pt-BR" sz="2400" b="1" u="sng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A partir de 1º de janeiro de 2027</a:t>
            </a: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, aplicam-se à sexta faixa de receita bruta anual constantes dos Anexos I a V desta Lei Complementar as alíquotas nominais, os valores a deduzir e os percentuais de repartição de tributos constantes das quintas faixas de receita bruta anual constantes dos mesmos Anexos, com relação a todos os tributos abrangidos pelo Simples Nacional.” (NR)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endParaRPr lang="pt-BR" sz="2400" b="1" dirty="0">
              <a:solidFill>
                <a:schemeClr val="bg1"/>
              </a:solidFill>
              <a:latin typeface="Alegreya Sans" panose="000005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1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DC748-59BE-781B-B555-E8D179290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5">
            <a:extLst>
              <a:ext uri="{FF2B5EF4-FFF2-40B4-BE49-F238E27FC236}">
                <a16:creationId xmlns:a16="http://schemas.microsoft.com/office/drawing/2014/main" id="{B95598A0-0F40-4FF7-A899-15604A630805}"/>
              </a:ext>
            </a:extLst>
          </p:cNvPr>
          <p:cNvGrpSpPr/>
          <p:nvPr/>
        </p:nvGrpSpPr>
        <p:grpSpPr>
          <a:xfrm>
            <a:off x="-2246206" y="-479319"/>
            <a:ext cx="18362290" cy="7953797"/>
            <a:chOff x="-1351293" y="817910"/>
            <a:chExt cx="12057289" cy="5222727"/>
          </a:xfrm>
          <a:solidFill>
            <a:srgbClr val="1840D0">
              <a:alpha val="50196"/>
            </a:srgbClr>
          </a:solidFill>
        </p:grpSpPr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D6AF2809-A5BA-11C3-BC57-6FD3497085A3}"/>
                </a:ext>
              </a:extLst>
            </p:cNvPr>
            <p:cNvSpPr/>
            <p:nvPr/>
          </p:nvSpPr>
          <p:spPr>
            <a:xfrm>
              <a:off x="-1351293" y="5777442"/>
              <a:ext cx="716593" cy="263195"/>
            </a:xfrm>
            <a:custGeom>
              <a:avLst/>
              <a:gdLst>
                <a:gd name="connsiteX0" fmla="*/ 690221 w 716593"/>
                <a:gd name="connsiteY0" fmla="*/ 0 h 263195"/>
                <a:gd name="connsiteX1" fmla="*/ 84437 w 716593"/>
                <a:gd name="connsiteY1" fmla="*/ 0 h 263195"/>
                <a:gd name="connsiteX2" fmla="*/ 58065 w 716593"/>
                <a:gd name="connsiteY2" fmla="*/ 0 h 263195"/>
                <a:gd name="connsiteX3" fmla="*/ 0 w 716593"/>
                <a:gd name="connsiteY3" fmla="*/ 263196 h 263195"/>
                <a:gd name="connsiteX4" fmla="*/ 26372 w 716593"/>
                <a:gd name="connsiteY4" fmla="*/ 263196 h 263195"/>
                <a:gd name="connsiteX5" fmla="*/ 633303 w 716593"/>
                <a:gd name="connsiteY5" fmla="*/ 263196 h 263195"/>
                <a:gd name="connsiteX6" fmla="*/ 659675 w 716593"/>
                <a:gd name="connsiteY6" fmla="*/ 263196 h 263195"/>
                <a:gd name="connsiteX7" fmla="*/ 716593 w 716593"/>
                <a:gd name="connsiteY7" fmla="*/ 0 h 263195"/>
                <a:gd name="connsiteX8" fmla="*/ 690221 w 716593"/>
                <a:gd name="connsiteY8" fmla="*/ 0 h 26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593" h="263195">
                  <a:moveTo>
                    <a:pt x="690221" y="0"/>
                  </a:moveTo>
                  <a:lnTo>
                    <a:pt x="84437" y="0"/>
                  </a:lnTo>
                  <a:lnTo>
                    <a:pt x="58065" y="0"/>
                  </a:lnTo>
                  <a:lnTo>
                    <a:pt x="0" y="263196"/>
                  </a:lnTo>
                  <a:lnTo>
                    <a:pt x="26372" y="263196"/>
                  </a:lnTo>
                  <a:lnTo>
                    <a:pt x="633303" y="263196"/>
                  </a:lnTo>
                  <a:lnTo>
                    <a:pt x="659675" y="263196"/>
                  </a:lnTo>
                  <a:lnTo>
                    <a:pt x="716593" y="0"/>
                  </a:lnTo>
                  <a:lnTo>
                    <a:pt x="69022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1E0B9735-78BB-37B7-5DB0-75DAB409CE0E}"/>
                </a:ext>
              </a:extLst>
            </p:cNvPr>
            <p:cNvSpPr/>
            <p:nvPr/>
          </p:nvSpPr>
          <p:spPr>
            <a:xfrm>
              <a:off x="-1062435" y="5068951"/>
              <a:ext cx="2047822" cy="777753"/>
            </a:xfrm>
            <a:custGeom>
              <a:avLst/>
              <a:gdLst>
                <a:gd name="connsiteX0" fmla="*/ 171581 w 2047822"/>
                <a:gd name="connsiteY0" fmla="*/ 0 h 777753"/>
                <a:gd name="connsiteX1" fmla="*/ 246707 w 2047822"/>
                <a:gd name="connsiteY1" fmla="*/ 0 h 777753"/>
                <a:gd name="connsiteX2" fmla="*/ 1972696 w 2047822"/>
                <a:gd name="connsiteY2" fmla="*/ 0 h 777753"/>
                <a:gd name="connsiteX3" fmla="*/ 2047823 w 2047822"/>
                <a:gd name="connsiteY3" fmla="*/ 0 h 777753"/>
                <a:gd name="connsiteX4" fmla="*/ 1877251 w 2047822"/>
                <a:gd name="connsiteY4" fmla="*/ 777753 h 777753"/>
                <a:gd name="connsiteX5" fmla="*/ 1802216 w 2047822"/>
                <a:gd name="connsiteY5" fmla="*/ 777753 h 777753"/>
                <a:gd name="connsiteX6" fmla="*/ 75035 w 2047822"/>
                <a:gd name="connsiteY6" fmla="*/ 777753 h 777753"/>
                <a:gd name="connsiteX7" fmla="*/ 0 w 2047822"/>
                <a:gd name="connsiteY7" fmla="*/ 777753 h 777753"/>
                <a:gd name="connsiteX8" fmla="*/ 171581 w 2047822"/>
                <a:gd name="connsiteY8" fmla="*/ 0 h 77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7822" h="777753">
                  <a:moveTo>
                    <a:pt x="171581" y="0"/>
                  </a:moveTo>
                  <a:lnTo>
                    <a:pt x="246707" y="0"/>
                  </a:lnTo>
                  <a:lnTo>
                    <a:pt x="1972696" y="0"/>
                  </a:lnTo>
                  <a:lnTo>
                    <a:pt x="2047823" y="0"/>
                  </a:lnTo>
                  <a:lnTo>
                    <a:pt x="1877251" y="777753"/>
                  </a:lnTo>
                  <a:lnTo>
                    <a:pt x="1802216" y="777753"/>
                  </a:lnTo>
                  <a:lnTo>
                    <a:pt x="75035" y="777753"/>
                  </a:lnTo>
                  <a:lnTo>
                    <a:pt x="0" y="777753"/>
                  </a:lnTo>
                  <a:lnTo>
                    <a:pt x="1715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D46BCF98-2AFB-2367-FB7A-E758465A3AAB}"/>
                </a:ext>
              </a:extLst>
            </p:cNvPr>
            <p:cNvSpPr/>
            <p:nvPr/>
          </p:nvSpPr>
          <p:spPr>
            <a:xfrm>
              <a:off x="-773578" y="4360459"/>
              <a:ext cx="3379051" cy="1292356"/>
            </a:xfrm>
            <a:custGeom>
              <a:avLst/>
              <a:gdLst>
                <a:gd name="connsiteX0" fmla="*/ 285096 w 3379051"/>
                <a:gd name="connsiteY0" fmla="*/ 0 h 1292356"/>
                <a:gd name="connsiteX1" fmla="*/ 408932 w 3379051"/>
                <a:gd name="connsiteY1" fmla="*/ 0 h 1292356"/>
                <a:gd name="connsiteX2" fmla="*/ 3255217 w 3379051"/>
                <a:gd name="connsiteY2" fmla="*/ 0 h 1292356"/>
                <a:gd name="connsiteX3" fmla="*/ 3379052 w 3379051"/>
                <a:gd name="connsiteY3" fmla="*/ 0 h 1292356"/>
                <a:gd name="connsiteX4" fmla="*/ 3094781 w 3379051"/>
                <a:gd name="connsiteY4" fmla="*/ 1292357 h 1292356"/>
                <a:gd name="connsiteX5" fmla="*/ 2971129 w 3379051"/>
                <a:gd name="connsiteY5" fmla="*/ 1292357 h 1292356"/>
                <a:gd name="connsiteX6" fmla="*/ 123652 w 3379051"/>
                <a:gd name="connsiteY6" fmla="*/ 1292357 h 1292356"/>
                <a:gd name="connsiteX7" fmla="*/ 0 w 3379051"/>
                <a:gd name="connsiteY7" fmla="*/ 1292357 h 1292356"/>
                <a:gd name="connsiteX8" fmla="*/ 285096 w 3379051"/>
                <a:gd name="connsiteY8" fmla="*/ 0 h 129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9051" h="1292356">
                  <a:moveTo>
                    <a:pt x="285096" y="0"/>
                  </a:moveTo>
                  <a:lnTo>
                    <a:pt x="408932" y="0"/>
                  </a:lnTo>
                  <a:lnTo>
                    <a:pt x="3255217" y="0"/>
                  </a:lnTo>
                  <a:lnTo>
                    <a:pt x="3379052" y="0"/>
                  </a:lnTo>
                  <a:lnTo>
                    <a:pt x="3094781" y="1292357"/>
                  </a:lnTo>
                  <a:lnTo>
                    <a:pt x="2971129" y="1292357"/>
                  </a:lnTo>
                  <a:lnTo>
                    <a:pt x="123652" y="1292357"/>
                  </a:lnTo>
                  <a:lnTo>
                    <a:pt x="0" y="1292357"/>
                  </a:lnTo>
                  <a:lnTo>
                    <a:pt x="285096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99EDB12F-F82C-94F9-4CC7-E91C6AAA0DF5}"/>
                </a:ext>
              </a:extLst>
            </p:cNvPr>
            <p:cNvSpPr/>
            <p:nvPr/>
          </p:nvSpPr>
          <p:spPr>
            <a:xfrm>
              <a:off x="-484767" y="3651922"/>
              <a:ext cx="4710372" cy="1806960"/>
            </a:xfrm>
            <a:custGeom>
              <a:avLst/>
              <a:gdLst>
                <a:gd name="connsiteX0" fmla="*/ 398658 w 4710372"/>
                <a:gd name="connsiteY0" fmla="*/ 0 h 1806960"/>
                <a:gd name="connsiteX1" fmla="*/ 571248 w 4710372"/>
                <a:gd name="connsiteY1" fmla="*/ 0 h 1806960"/>
                <a:gd name="connsiteX2" fmla="*/ 4537737 w 4710372"/>
                <a:gd name="connsiteY2" fmla="*/ 0 h 1806960"/>
                <a:gd name="connsiteX3" fmla="*/ 4710373 w 4710372"/>
                <a:gd name="connsiteY3" fmla="*/ 0 h 1806960"/>
                <a:gd name="connsiteX4" fmla="*/ 4312357 w 4710372"/>
                <a:gd name="connsiteY4" fmla="*/ 1806961 h 1806960"/>
                <a:gd name="connsiteX5" fmla="*/ 4140043 w 4710372"/>
                <a:gd name="connsiteY5" fmla="*/ 1806961 h 1806960"/>
                <a:gd name="connsiteX6" fmla="*/ 172360 w 4710372"/>
                <a:gd name="connsiteY6" fmla="*/ 1806961 h 1806960"/>
                <a:gd name="connsiteX7" fmla="*/ 0 w 4710372"/>
                <a:gd name="connsiteY7" fmla="*/ 1806961 h 1806960"/>
                <a:gd name="connsiteX8" fmla="*/ 398658 w 4710372"/>
                <a:gd name="connsiteY8" fmla="*/ 0 h 180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10372" h="1806960">
                  <a:moveTo>
                    <a:pt x="398658" y="0"/>
                  </a:moveTo>
                  <a:lnTo>
                    <a:pt x="571248" y="0"/>
                  </a:lnTo>
                  <a:lnTo>
                    <a:pt x="4537737" y="0"/>
                  </a:lnTo>
                  <a:lnTo>
                    <a:pt x="4710373" y="0"/>
                  </a:lnTo>
                  <a:lnTo>
                    <a:pt x="4312357" y="1806961"/>
                  </a:lnTo>
                  <a:lnTo>
                    <a:pt x="4140043" y="1806961"/>
                  </a:lnTo>
                  <a:lnTo>
                    <a:pt x="172360" y="1806961"/>
                  </a:lnTo>
                  <a:lnTo>
                    <a:pt x="0" y="1806961"/>
                  </a:lnTo>
                  <a:lnTo>
                    <a:pt x="398658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87217738-BA9B-9DA5-7D70-30680132A5ED}"/>
                </a:ext>
              </a:extLst>
            </p:cNvPr>
            <p:cNvSpPr/>
            <p:nvPr/>
          </p:nvSpPr>
          <p:spPr>
            <a:xfrm>
              <a:off x="-195910" y="2943431"/>
              <a:ext cx="6041601" cy="2321518"/>
            </a:xfrm>
            <a:custGeom>
              <a:avLst/>
              <a:gdLst>
                <a:gd name="connsiteX0" fmla="*/ 512174 w 6041601"/>
                <a:gd name="connsiteY0" fmla="*/ 0 h 2321518"/>
                <a:gd name="connsiteX1" fmla="*/ 733518 w 6041601"/>
                <a:gd name="connsiteY1" fmla="*/ 0 h 2321518"/>
                <a:gd name="connsiteX2" fmla="*/ 5820212 w 6041601"/>
                <a:gd name="connsiteY2" fmla="*/ 0 h 2321518"/>
                <a:gd name="connsiteX3" fmla="*/ 6041602 w 6041601"/>
                <a:gd name="connsiteY3" fmla="*/ 0 h 2321518"/>
                <a:gd name="connsiteX4" fmla="*/ 5529933 w 6041601"/>
                <a:gd name="connsiteY4" fmla="*/ 2321518 h 2321518"/>
                <a:gd name="connsiteX5" fmla="*/ 5308956 w 6041601"/>
                <a:gd name="connsiteY5" fmla="*/ 2321518 h 2321518"/>
                <a:gd name="connsiteX6" fmla="*/ 220977 w 6041601"/>
                <a:gd name="connsiteY6" fmla="*/ 2321518 h 2321518"/>
                <a:gd name="connsiteX7" fmla="*/ 0 w 6041601"/>
                <a:gd name="connsiteY7" fmla="*/ 2321518 h 2321518"/>
                <a:gd name="connsiteX8" fmla="*/ 512174 w 6041601"/>
                <a:gd name="connsiteY8" fmla="*/ 0 h 232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1601" h="2321518">
                  <a:moveTo>
                    <a:pt x="512174" y="0"/>
                  </a:moveTo>
                  <a:lnTo>
                    <a:pt x="733518" y="0"/>
                  </a:lnTo>
                  <a:lnTo>
                    <a:pt x="5820212" y="0"/>
                  </a:lnTo>
                  <a:lnTo>
                    <a:pt x="6041602" y="0"/>
                  </a:lnTo>
                  <a:lnTo>
                    <a:pt x="5529933" y="2321518"/>
                  </a:lnTo>
                  <a:lnTo>
                    <a:pt x="5308956" y="2321518"/>
                  </a:lnTo>
                  <a:lnTo>
                    <a:pt x="220977" y="2321518"/>
                  </a:lnTo>
                  <a:lnTo>
                    <a:pt x="0" y="2321518"/>
                  </a:lnTo>
                  <a:lnTo>
                    <a:pt x="512174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37A33B15-0453-00B8-3E37-7932392CD57B}"/>
                </a:ext>
              </a:extLst>
            </p:cNvPr>
            <p:cNvSpPr/>
            <p:nvPr/>
          </p:nvSpPr>
          <p:spPr>
            <a:xfrm>
              <a:off x="92947" y="2234939"/>
              <a:ext cx="7372830" cy="2836075"/>
            </a:xfrm>
            <a:custGeom>
              <a:avLst/>
              <a:gdLst>
                <a:gd name="connsiteX0" fmla="*/ 625689 w 7372830"/>
                <a:gd name="connsiteY0" fmla="*/ 0 h 2836075"/>
                <a:gd name="connsiteX1" fmla="*/ 895788 w 7372830"/>
                <a:gd name="connsiteY1" fmla="*/ 0 h 2836075"/>
                <a:gd name="connsiteX2" fmla="*/ 7102732 w 7372830"/>
                <a:gd name="connsiteY2" fmla="*/ 0 h 2836075"/>
                <a:gd name="connsiteX3" fmla="*/ 7372831 w 7372830"/>
                <a:gd name="connsiteY3" fmla="*/ 0 h 2836075"/>
                <a:gd name="connsiteX4" fmla="*/ 6747463 w 7372830"/>
                <a:gd name="connsiteY4" fmla="*/ 2836076 h 2836075"/>
                <a:gd name="connsiteX5" fmla="*/ 6477869 w 7372830"/>
                <a:gd name="connsiteY5" fmla="*/ 2836076 h 2836075"/>
                <a:gd name="connsiteX6" fmla="*/ 269640 w 7372830"/>
                <a:gd name="connsiteY6" fmla="*/ 2836076 h 2836075"/>
                <a:gd name="connsiteX7" fmla="*/ 0 w 7372830"/>
                <a:gd name="connsiteY7" fmla="*/ 2836076 h 2836075"/>
                <a:gd name="connsiteX8" fmla="*/ 625689 w 7372830"/>
                <a:gd name="connsiteY8" fmla="*/ 0 h 283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830" h="2836075">
                  <a:moveTo>
                    <a:pt x="625689" y="0"/>
                  </a:moveTo>
                  <a:lnTo>
                    <a:pt x="895788" y="0"/>
                  </a:lnTo>
                  <a:lnTo>
                    <a:pt x="7102732" y="0"/>
                  </a:lnTo>
                  <a:lnTo>
                    <a:pt x="7372831" y="0"/>
                  </a:lnTo>
                  <a:lnTo>
                    <a:pt x="6747463" y="2836076"/>
                  </a:lnTo>
                  <a:lnTo>
                    <a:pt x="6477869" y="2836076"/>
                  </a:lnTo>
                  <a:lnTo>
                    <a:pt x="269640" y="2836076"/>
                  </a:lnTo>
                  <a:lnTo>
                    <a:pt x="0" y="2836076"/>
                  </a:lnTo>
                  <a:lnTo>
                    <a:pt x="625689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C0DE94F1-8F28-172D-21A9-19C975E1A757}"/>
                </a:ext>
              </a:extLst>
            </p:cNvPr>
            <p:cNvSpPr/>
            <p:nvPr/>
          </p:nvSpPr>
          <p:spPr>
            <a:xfrm>
              <a:off x="381804" y="1526402"/>
              <a:ext cx="8704059" cy="3350679"/>
            </a:xfrm>
            <a:custGeom>
              <a:avLst/>
              <a:gdLst>
                <a:gd name="connsiteX0" fmla="*/ 739205 w 8704059"/>
                <a:gd name="connsiteY0" fmla="*/ 0 h 3350679"/>
                <a:gd name="connsiteX1" fmla="*/ 1058012 w 8704059"/>
                <a:gd name="connsiteY1" fmla="*/ 0 h 3350679"/>
                <a:gd name="connsiteX2" fmla="*/ 8385207 w 8704059"/>
                <a:gd name="connsiteY2" fmla="*/ 0 h 3350679"/>
                <a:gd name="connsiteX3" fmla="*/ 8704060 w 8704059"/>
                <a:gd name="connsiteY3" fmla="*/ 0 h 3350679"/>
                <a:gd name="connsiteX4" fmla="*/ 7965039 w 8704059"/>
                <a:gd name="connsiteY4" fmla="*/ 3350680 h 3350679"/>
                <a:gd name="connsiteX5" fmla="*/ 7646782 w 8704059"/>
                <a:gd name="connsiteY5" fmla="*/ 3350680 h 3350679"/>
                <a:gd name="connsiteX6" fmla="*/ 318257 w 8704059"/>
                <a:gd name="connsiteY6" fmla="*/ 3350680 h 3350679"/>
                <a:gd name="connsiteX7" fmla="*/ 0 w 8704059"/>
                <a:gd name="connsiteY7" fmla="*/ 3350680 h 3350679"/>
                <a:gd name="connsiteX8" fmla="*/ 739205 w 8704059"/>
                <a:gd name="connsiteY8" fmla="*/ 0 h 335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4059" h="3350679">
                  <a:moveTo>
                    <a:pt x="739205" y="0"/>
                  </a:moveTo>
                  <a:lnTo>
                    <a:pt x="1058012" y="0"/>
                  </a:lnTo>
                  <a:lnTo>
                    <a:pt x="8385207" y="0"/>
                  </a:lnTo>
                  <a:lnTo>
                    <a:pt x="8704060" y="0"/>
                  </a:lnTo>
                  <a:lnTo>
                    <a:pt x="7965039" y="3350680"/>
                  </a:lnTo>
                  <a:lnTo>
                    <a:pt x="7646782" y="3350680"/>
                  </a:lnTo>
                  <a:lnTo>
                    <a:pt x="318257" y="3350680"/>
                  </a:lnTo>
                  <a:lnTo>
                    <a:pt x="0" y="3350680"/>
                  </a:lnTo>
                  <a:lnTo>
                    <a:pt x="739205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57B220AD-9690-123D-D7AC-89BA1D4EC609}"/>
                </a:ext>
              </a:extLst>
            </p:cNvPr>
            <p:cNvSpPr/>
            <p:nvPr/>
          </p:nvSpPr>
          <p:spPr>
            <a:xfrm>
              <a:off x="670615" y="817910"/>
              <a:ext cx="10035380" cy="3865236"/>
            </a:xfrm>
            <a:custGeom>
              <a:avLst/>
              <a:gdLst>
                <a:gd name="connsiteX0" fmla="*/ 10035381 w 10035380"/>
                <a:gd name="connsiteY0" fmla="*/ 0 h 3865236"/>
                <a:gd name="connsiteX1" fmla="*/ 9182615 w 10035380"/>
                <a:gd name="connsiteY1" fmla="*/ 3865237 h 3865236"/>
                <a:gd name="connsiteX2" fmla="*/ 0 w 10035380"/>
                <a:gd name="connsiteY2" fmla="*/ 3865237 h 3865236"/>
                <a:gd name="connsiteX3" fmla="*/ 852766 w 10035380"/>
                <a:gd name="connsiteY3" fmla="*/ 0 h 3865236"/>
                <a:gd name="connsiteX4" fmla="*/ 10035381 w 10035380"/>
                <a:gd name="connsiteY4" fmla="*/ 0 h 386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5380" h="3865236">
                  <a:moveTo>
                    <a:pt x="10035381" y="0"/>
                  </a:moveTo>
                  <a:lnTo>
                    <a:pt x="9182615" y="3865237"/>
                  </a:lnTo>
                  <a:lnTo>
                    <a:pt x="0" y="3865237"/>
                  </a:lnTo>
                  <a:lnTo>
                    <a:pt x="852766" y="0"/>
                  </a:lnTo>
                  <a:lnTo>
                    <a:pt x="100353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2273E53A-CA19-6852-6499-DAF94E824D7F}"/>
              </a:ext>
            </a:extLst>
          </p:cNvPr>
          <p:cNvSpPr txBox="1"/>
          <p:nvPr/>
        </p:nvSpPr>
        <p:spPr>
          <a:xfrm>
            <a:off x="1629341" y="370231"/>
            <a:ext cx="8933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mpuni Bold" pitchFamily="2" charset="77"/>
              </a:rPr>
              <a:t>Itens a serem apresentados no PLP 68/2024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5C73FD3-AE51-D3BF-DDC0-4925898F3883}"/>
              </a:ext>
            </a:extLst>
          </p:cNvPr>
          <p:cNvSpPr txBox="1"/>
          <p:nvPr/>
        </p:nvSpPr>
        <p:spPr>
          <a:xfrm>
            <a:off x="1629341" y="1029822"/>
            <a:ext cx="9744699" cy="4435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u="sng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CASHBACK PARA O MEI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Acrescente-se o Parágrafo único ao art. 106 do PLP 68, de 2024, com a seguinte redação: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“Art. 106. ..............................................................................................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Parágrafo Único. Para os fins do disposto no caput, equipara-se à pessoa física o Microempreendedor Individual – MEI de que trata o art. 18-A da Lei Complementar nº 123, de 2006.” (NR)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endParaRPr lang="pt-BR" sz="2400" b="1" dirty="0">
              <a:solidFill>
                <a:schemeClr val="bg1"/>
              </a:solidFill>
              <a:latin typeface="Alegreya Sans" panose="00000500000000000000" pitchFamily="2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endParaRPr lang="pt-BR" sz="2400" b="1" dirty="0">
              <a:solidFill>
                <a:schemeClr val="bg1"/>
              </a:solidFill>
              <a:latin typeface="Alegreya Sans" panose="000005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51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B725C-C4B1-4764-AC43-EBB31239E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5">
            <a:extLst>
              <a:ext uri="{FF2B5EF4-FFF2-40B4-BE49-F238E27FC236}">
                <a16:creationId xmlns:a16="http://schemas.microsoft.com/office/drawing/2014/main" id="{353E86A2-523C-1701-04DC-A26DD06ED777}"/>
              </a:ext>
            </a:extLst>
          </p:cNvPr>
          <p:cNvGrpSpPr/>
          <p:nvPr/>
        </p:nvGrpSpPr>
        <p:grpSpPr>
          <a:xfrm>
            <a:off x="-2246206" y="-479319"/>
            <a:ext cx="18362290" cy="7953797"/>
            <a:chOff x="-1351293" y="817910"/>
            <a:chExt cx="12057289" cy="5222727"/>
          </a:xfrm>
          <a:solidFill>
            <a:srgbClr val="1840D0">
              <a:alpha val="50196"/>
            </a:srgbClr>
          </a:solidFill>
        </p:grpSpPr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CCCFBF5B-7D3D-979C-09BE-DC291C747666}"/>
                </a:ext>
              </a:extLst>
            </p:cNvPr>
            <p:cNvSpPr/>
            <p:nvPr/>
          </p:nvSpPr>
          <p:spPr>
            <a:xfrm>
              <a:off x="-1351293" y="5777442"/>
              <a:ext cx="716593" cy="263195"/>
            </a:xfrm>
            <a:custGeom>
              <a:avLst/>
              <a:gdLst>
                <a:gd name="connsiteX0" fmla="*/ 690221 w 716593"/>
                <a:gd name="connsiteY0" fmla="*/ 0 h 263195"/>
                <a:gd name="connsiteX1" fmla="*/ 84437 w 716593"/>
                <a:gd name="connsiteY1" fmla="*/ 0 h 263195"/>
                <a:gd name="connsiteX2" fmla="*/ 58065 w 716593"/>
                <a:gd name="connsiteY2" fmla="*/ 0 h 263195"/>
                <a:gd name="connsiteX3" fmla="*/ 0 w 716593"/>
                <a:gd name="connsiteY3" fmla="*/ 263196 h 263195"/>
                <a:gd name="connsiteX4" fmla="*/ 26372 w 716593"/>
                <a:gd name="connsiteY4" fmla="*/ 263196 h 263195"/>
                <a:gd name="connsiteX5" fmla="*/ 633303 w 716593"/>
                <a:gd name="connsiteY5" fmla="*/ 263196 h 263195"/>
                <a:gd name="connsiteX6" fmla="*/ 659675 w 716593"/>
                <a:gd name="connsiteY6" fmla="*/ 263196 h 263195"/>
                <a:gd name="connsiteX7" fmla="*/ 716593 w 716593"/>
                <a:gd name="connsiteY7" fmla="*/ 0 h 263195"/>
                <a:gd name="connsiteX8" fmla="*/ 690221 w 716593"/>
                <a:gd name="connsiteY8" fmla="*/ 0 h 26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593" h="263195">
                  <a:moveTo>
                    <a:pt x="690221" y="0"/>
                  </a:moveTo>
                  <a:lnTo>
                    <a:pt x="84437" y="0"/>
                  </a:lnTo>
                  <a:lnTo>
                    <a:pt x="58065" y="0"/>
                  </a:lnTo>
                  <a:lnTo>
                    <a:pt x="0" y="263196"/>
                  </a:lnTo>
                  <a:lnTo>
                    <a:pt x="26372" y="263196"/>
                  </a:lnTo>
                  <a:lnTo>
                    <a:pt x="633303" y="263196"/>
                  </a:lnTo>
                  <a:lnTo>
                    <a:pt x="659675" y="263196"/>
                  </a:lnTo>
                  <a:lnTo>
                    <a:pt x="716593" y="0"/>
                  </a:lnTo>
                  <a:lnTo>
                    <a:pt x="69022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7A99A958-5913-2CA1-AF57-34032723539B}"/>
                </a:ext>
              </a:extLst>
            </p:cNvPr>
            <p:cNvSpPr/>
            <p:nvPr/>
          </p:nvSpPr>
          <p:spPr>
            <a:xfrm>
              <a:off x="-1062435" y="5068951"/>
              <a:ext cx="2047822" cy="777753"/>
            </a:xfrm>
            <a:custGeom>
              <a:avLst/>
              <a:gdLst>
                <a:gd name="connsiteX0" fmla="*/ 171581 w 2047822"/>
                <a:gd name="connsiteY0" fmla="*/ 0 h 777753"/>
                <a:gd name="connsiteX1" fmla="*/ 246707 w 2047822"/>
                <a:gd name="connsiteY1" fmla="*/ 0 h 777753"/>
                <a:gd name="connsiteX2" fmla="*/ 1972696 w 2047822"/>
                <a:gd name="connsiteY2" fmla="*/ 0 h 777753"/>
                <a:gd name="connsiteX3" fmla="*/ 2047823 w 2047822"/>
                <a:gd name="connsiteY3" fmla="*/ 0 h 777753"/>
                <a:gd name="connsiteX4" fmla="*/ 1877251 w 2047822"/>
                <a:gd name="connsiteY4" fmla="*/ 777753 h 777753"/>
                <a:gd name="connsiteX5" fmla="*/ 1802216 w 2047822"/>
                <a:gd name="connsiteY5" fmla="*/ 777753 h 777753"/>
                <a:gd name="connsiteX6" fmla="*/ 75035 w 2047822"/>
                <a:gd name="connsiteY6" fmla="*/ 777753 h 777753"/>
                <a:gd name="connsiteX7" fmla="*/ 0 w 2047822"/>
                <a:gd name="connsiteY7" fmla="*/ 777753 h 777753"/>
                <a:gd name="connsiteX8" fmla="*/ 171581 w 2047822"/>
                <a:gd name="connsiteY8" fmla="*/ 0 h 77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7822" h="777753">
                  <a:moveTo>
                    <a:pt x="171581" y="0"/>
                  </a:moveTo>
                  <a:lnTo>
                    <a:pt x="246707" y="0"/>
                  </a:lnTo>
                  <a:lnTo>
                    <a:pt x="1972696" y="0"/>
                  </a:lnTo>
                  <a:lnTo>
                    <a:pt x="2047823" y="0"/>
                  </a:lnTo>
                  <a:lnTo>
                    <a:pt x="1877251" y="777753"/>
                  </a:lnTo>
                  <a:lnTo>
                    <a:pt x="1802216" y="777753"/>
                  </a:lnTo>
                  <a:lnTo>
                    <a:pt x="75035" y="777753"/>
                  </a:lnTo>
                  <a:lnTo>
                    <a:pt x="0" y="777753"/>
                  </a:lnTo>
                  <a:lnTo>
                    <a:pt x="1715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4BE463E6-89A1-074E-CA91-AD18D202B733}"/>
                </a:ext>
              </a:extLst>
            </p:cNvPr>
            <p:cNvSpPr/>
            <p:nvPr/>
          </p:nvSpPr>
          <p:spPr>
            <a:xfrm>
              <a:off x="-773578" y="4360459"/>
              <a:ext cx="3379051" cy="1292356"/>
            </a:xfrm>
            <a:custGeom>
              <a:avLst/>
              <a:gdLst>
                <a:gd name="connsiteX0" fmla="*/ 285096 w 3379051"/>
                <a:gd name="connsiteY0" fmla="*/ 0 h 1292356"/>
                <a:gd name="connsiteX1" fmla="*/ 408932 w 3379051"/>
                <a:gd name="connsiteY1" fmla="*/ 0 h 1292356"/>
                <a:gd name="connsiteX2" fmla="*/ 3255217 w 3379051"/>
                <a:gd name="connsiteY2" fmla="*/ 0 h 1292356"/>
                <a:gd name="connsiteX3" fmla="*/ 3379052 w 3379051"/>
                <a:gd name="connsiteY3" fmla="*/ 0 h 1292356"/>
                <a:gd name="connsiteX4" fmla="*/ 3094781 w 3379051"/>
                <a:gd name="connsiteY4" fmla="*/ 1292357 h 1292356"/>
                <a:gd name="connsiteX5" fmla="*/ 2971129 w 3379051"/>
                <a:gd name="connsiteY5" fmla="*/ 1292357 h 1292356"/>
                <a:gd name="connsiteX6" fmla="*/ 123652 w 3379051"/>
                <a:gd name="connsiteY6" fmla="*/ 1292357 h 1292356"/>
                <a:gd name="connsiteX7" fmla="*/ 0 w 3379051"/>
                <a:gd name="connsiteY7" fmla="*/ 1292357 h 1292356"/>
                <a:gd name="connsiteX8" fmla="*/ 285096 w 3379051"/>
                <a:gd name="connsiteY8" fmla="*/ 0 h 129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9051" h="1292356">
                  <a:moveTo>
                    <a:pt x="285096" y="0"/>
                  </a:moveTo>
                  <a:lnTo>
                    <a:pt x="408932" y="0"/>
                  </a:lnTo>
                  <a:lnTo>
                    <a:pt x="3255217" y="0"/>
                  </a:lnTo>
                  <a:lnTo>
                    <a:pt x="3379052" y="0"/>
                  </a:lnTo>
                  <a:lnTo>
                    <a:pt x="3094781" y="1292357"/>
                  </a:lnTo>
                  <a:lnTo>
                    <a:pt x="2971129" y="1292357"/>
                  </a:lnTo>
                  <a:lnTo>
                    <a:pt x="123652" y="1292357"/>
                  </a:lnTo>
                  <a:lnTo>
                    <a:pt x="0" y="1292357"/>
                  </a:lnTo>
                  <a:lnTo>
                    <a:pt x="285096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E930452C-69E7-D85C-F8AF-F13548E244D7}"/>
                </a:ext>
              </a:extLst>
            </p:cNvPr>
            <p:cNvSpPr/>
            <p:nvPr/>
          </p:nvSpPr>
          <p:spPr>
            <a:xfrm>
              <a:off x="-484767" y="3651922"/>
              <a:ext cx="4710372" cy="1806960"/>
            </a:xfrm>
            <a:custGeom>
              <a:avLst/>
              <a:gdLst>
                <a:gd name="connsiteX0" fmla="*/ 398658 w 4710372"/>
                <a:gd name="connsiteY0" fmla="*/ 0 h 1806960"/>
                <a:gd name="connsiteX1" fmla="*/ 571248 w 4710372"/>
                <a:gd name="connsiteY1" fmla="*/ 0 h 1806960"/>
                <a:gd name="connsiteX2" fmla="*/ 4537737 w 4710372"/>
                <a:gd name="connsiteY2" fmla="*/ 0 h 1806960"/>
                <a:gd name="connsiteX3" fmla="*/ 4710373 w 4710372"/>
                <a:gd name="connsiteY3" fmla="*/ 0 h 1806960"/>
                <a:gd name="connsiteX4" fmla="*/ 4312357 w 4710372"/>
                <a:gd name="connsiteY4" fmla="*/ 1806961 h 1806960"/>
                <a:gd name="connsiteX5" fmla="*/ 4140043 w 4710372"/>
                <a:gd name="connsiteY5" fmla="*/ 1806961 h 1806960"/>
                <a:gd name="connsiteX6" fmla="*/ 172360 w 4710372"/>
                <a:gd name="connsiteY6" fmla="*/ 1806961 h 1806960"/>
                <a:gd name="connsiteX7" fmla="*/ 0 w 4710372"/>
                <a:gd name="connsiteY7" fmla="*/ 1806961 h 1806960"/>
                <a:gd name="connsiteX8" fmla="*/ 398658 w 4710372"/>
                <a:gd name="connsiteY8" fmla="*/ 0 h 180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10372" h="1806960">
                  <a:moveTo>
                    <a:pt x="398658" y="0"/>
                  </a:moveTo>
                  <a:lnTo>
                    <a:pt x="571248" y="0"/>
                  </a:lnTo>
                  <a:lnTo>
                    <a:pt x="4537737" y="0"/>
                  </a:lnTo>
                  <a:lnTo>
                    <a:pt x="4710373" y="0"/>
                  </a:lnTo>
                  <a:lnTo>
                    <a:pt x="4312357" y="1806961"/>
                  </a:lnTo>
                  <a:lnTo>
                    <a:pt x="4140043" y="1806961"/>
                  </a:lnTo>
                  <a:lnTo>
                    <a:pt x="172360" y="1806961"/>
                  </a:lnTo>
                  <a:lnTo>
                    <a:pt x="0" y="1806961"/>
                  </a:lnTo>
                  <a:lnTo>
                    <a:pt x="398658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1278D8BB-6088-FE3F-9F73-6DFB7E517DF8}"/>
                </a:ext>
              </a:extLst>
            </p:cNvPr>
            <p:cNvSpPr/>
            <p:nvPr/>
          </p:nvSpPr>
          <p:spPr>
            <a:xfrm>
              <a:off x="-195910" y="2943431"/>
              <a:ext cx="6041601" cy="2321518"/>
            </a:xfrm>
            <a:custGeom>
              <a:avLst/>
              <a:gdLst>
                <a:gd name="connsiteX0" fmla="*/ 512174 w 6041601"/>
                <a:gd name="connsiteY0" fmla="*/ 0 h 2321518"/>
                <a:gd name="connsiteX1" fmla="*/ 733518 w 6041601"/>
                <a:gd name="connsiteY1" fmla="*/ 0 h 2321518"/>
                <a:gd name="connsiteX2" fmla="*/ 5820212 w 6041601"/>
                <a:gd name="connsiteY2" fmla="*/ 0 h 2321518"/>
                <a:gd name="connsiteX3" fmla="*/ 6041602 w 6041601"/>
                <a:gd name="connsiteY3" fmla="*/ 0 h 2321518"/>
                <a:gd name="connsiteX4" fmla="*/ 5529933 w 6041601"/>
                <a:gd name="connsiteY4" fmla="*/ 2321518 h 2321518"/>
                <a:gd name="connsiteX5" fmla="*/ 5308956 w 6041601"/>
                <a:gd name="connsiteY5" fmla="*/ 2321518 h 2321518"/>
                <a:gd name="connsiteX6" fmla="*/ 220977 w 6041601"/>
                <a:gd name="connsiteY6" fmla="*/ 2321518 h 2321518"/>
                <a:gd name="connsiteX7" fmla="*/ 0 w 6041601"/>
                <a:gd name="connsiteY7" fmla="*/ 2321518 h 2321518"/>
                <a:gd name="connsiteX8" fmla="*/ 512174 w 6041601"/>
                <a:gd name="connsiteY8" fmla="*/ 0 h 232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1601" h="2321518">
                  <a:moveTo>
                    <a:pt x="512174" y="0"/>
                  </a:moveTo>
                  <a:lnTo>
                    <a:pt x="733518" y="0"/>
                  </a:lnTo>
                  <a:lnTo>
                    <a:pt x="5820212" y="0"/>
                  </a:lnTo>
                  <a:lnTo>
                    <a:pt x="6041602" y="0"/>
                  </a:lnTo>
                  <a:lnTo>
                    <a:pt x="5529933" y="2321518"/>
                  </a:lnTo>
                  <a:lnTo>
                    <a:pt x="5308956" y="2321518"/>
                  </a:lnTo>
                  <a:lnTo>
                    <a:pt x="220977" y="2321518"/>
                  </a:lnTo>
                  <a:lnTo>
                    <a:pt x="0" y="2321518"/>
                  </a:lnTo>
                  <a:lnTo>
                    <a:pt x="512174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191728C5-DAD5-F62C-8770-6AD1B6B559D5}"/>
                </a:ext>
              </a:extLst>
            </p:cNvPr>
            <p:cNvSpPr/>
            <p:nvPr/>
          </p:nvSpPr>
          <p:spPr>
            <a:xfrm>
              <a:off x="92947" y="2234939"/>
              <a:ext cx="7372830" cy="2836075"/>
            </a:xfrm>
            <a:custGeom>
              <a:avLst/>
              <a:gdLst>
                <a:gd name="connsiteX0" fmla="*/ 625689 w 7372830"/>
                <a:gd name="connsiteY0" fmla="*/ 0 h 2836075"/>
                <a:gd name="connsiteX1" fmla="*/ 895788 w 7372830"/>
                <a:gd name="connsiteY1" fmla="*/ 0 h 2836075"/>
                <a:gd name="connsiteX2" fmla="*/ 7102732 w 7372830"/>
                <a:gd name="connsiteY2" fmla="*/ 0 h 2836075"/>
                <a:gd name="connsiteX3" fmla="*/ 7372831 w 7372830"/>
                <a:gd name="connsiteY3" fmla="*/ 0 h 2836075"/>
                <a:gd name="connsiteX4" fmla="*/ 6747463 w 7372830"/>
                <a:gd name="connsiteY4" fmla="*/ 2836076 h 2836075"/>
                <a:gd name="connsiteX5" fmla="*/ 6477869 w 7372830"/>
                <a:gd name="connsiteY5" fmla="*/ 2836076 h 2836075"/>
                <a:gd name="connsiteX6" fmla="*/ 269640 w 7372830"/>
                <a:gd name="connsiteY6" fmla="*/ 2836076 h 2836075"/>
                <a:gd name="connsiteX7" fmla="*/ 0 w 7372830"/>
                <a:gd name="connsiteY7" fmla="*/ 2836076 h 2836075"/>
                <a:gd name="connsiteX8" fmla="*/ 625689 w 7372830"/>
                <a:gd name="connsiteY8" fmla="*/ 0 h 283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830" h="2836075">
                  <a:moveTo>
                    <a:pt x="625689" y="0"/>
                  </a:moveTo>
                  <a:lnTo>
                    <a:pt x="895788" y="0"/>
                  </a:lnTo>
                  <a:lnTo>
                    <a:pt x="7102732" y="0"/>
                  </a:lnTo>
                  <a:lnTo>
                    <a:pt x="7372831" y="0"/>
                  </a:lnTo>
                  <a:lnTo>
                    <a:pt x="6747463" y="2836076"/>
                  </a:lnTo>
                  <a:lnTo>
                    <a:pt x="6477869" y="2836076"/>
                  </a:lnTo>
                  <a:lnTo>
                    <a:pt x="269640" y="2836076"/>
                  </a:lnTo>
                  <a:lnTo>
                    <a:pt x="0" y="2836076"/>
                  </a:lnTo>
                  <a:lnTo>
                    <a:pt x="625689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5935943C-DF55-EF64-F357-B1CD7791014E}"/>
                </a:ext>
              </a:extLst>
            </p:cNvPr>
            <p:cNvSpPr/>
            <p:nvPr/>
          </p:nvSpPr>
          <p:spPr>
            <a:xfrm>
              <a:off x="381804" y="1526402"/>
              <a:ext cx="8704059" cy="3350679"/>
            </a:xfrm>
            <a:custGeom>
              <a:avLst/>
              <a:gdLst>
                <a:gd name="connsiteX0" fmla="*/ 739205 w 8704059"/>
                <a:gd name="connsiteY0" fmla="*/ 0 h 3350679"/>
                <a:gd name="connsiteX1" fmla="*/ 1058012 w 8704059"/>
                <a:gd name="connsiteY1" fmla="*/ 0 h 3350679"/>
                <a:gd name="connsiteX2" fmla="*/ 8385207 w 8704059"/>
                <a:gd name="connsiteY2" fmla="*/ 0 h 3350679"/>
                <a:gd name="connsiteX3" fmla="*/ 8704060 w 8704059"/>
                <a:gd name="connsiteY3" fmla="*/ 0 h 3350679"/>
                <a:gd name="connsiteX4" fmla="*/ 7965039 w 8704059"/>
                <a:gd name="connsiteY4" fmla="*/ 3350680 h 3350679"/>
                <a:gd name="connsiteX5" fmla="*/ 7646782 w 8704059"/>
                <a:gd name="connsiteY5" fmla="*/ 3350680 h 3350679"/>
                <a:gd name="connsiteX6" fmla="*/ 318257 w 8704059"/>
                <a:gd name="connsiteY6" fmla="*/ 3350680 h 3350679"/>
                <a:gd name="connsiteX7" fmla="*/ 0 w 8704059"/>
                <a:gd name="connsiteY7" fmla="*/ 3350680 h 3350679"/>
                <a:gd name="connsiteX8" fmla="*/ 739205 w 8704059"/>
                <a:gd name="connsiteY8" fmla="*/ 0 h 335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4059" h="3350679">
                  <a:moveTo>
                    <a:pt x="739205" y="0"/>
                  </a:moveTo>
                  <a:lnTo>
                    <a:pt x="1058012" y="0"/>
                  </a:lnTo>
                  <a:lnTo>
                    <a:pt x="8385207" y="0"/>
                  </a:lnTo>
                  <a:lnTo>
                    <a:pt x="8704060" y="0"/>
                  </a:lnTo>
                  <a:lnTo>
                    <a:pt x="7965039" y="3350680"/>
                  </a:lnTo>
                  <a:lnTo>
                    <a:pt x="7646782" y="3350680"/>
                  </a:lnTo>
                  <a:lnTo>
                    <a:pt x="318257" y="3350680"/>
                  </a:lnTo>
                  <a:lnTo>
                    <a:pt x="0" y="3350680"/>
                  </a:lnTo>
                  <a:lnTo>
                    <a:pt x="739205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6803B0D5-FA41-4C8B-0369-1DB2850A7193}"/>
                </a:ext>
              </a:extLst>
            </p:cNvPr>
            <p:cNvSpPr/>
            <p:nvPr/>
          </p:nvSpPr>
          <p:spPr>
            <a:xfrm>
              <a:off x="670615" y="817910"/>
              <a:ext cx="10035380" cy="3865236"/>
            </a:xfrm>
            <a:custGeom>
              <a:avLst/>
              <a:gdLst>
                <a:gd name="connsiteX0" fmla="*/ 10035381 w 10035380"/>
                <a:gd name="connsiteY0" fmla="*/ 0 h 3865236"/>
                <a:gd name="connsiteX1" fmla="*/ 9182615 w 10035380"/>
                <a:gd name="connsiteY1" fmla="*/ 3865237 h 3865236"/>
                <a:gd name="connsiteX2" fmla="*/ 0 w 10035380"/>
                <a:gd name="connsiteY2" fmla="*/ 3865237 h 3865236"/>
                <a:gd name="connsiteX3" fmla="*/ 852766 w 10035380"/>
                <a:gd name="connsiteY3" fmla="*/ 0 h 3865236"/>
                <a:gd name="connsiteX4" fmla="*/ 10035381 w 10035380"/>
                <a:gd name="connsiteY4" fmla="*/ 0 h 386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5380" h="3865236">
                  <a:moveTo>
                    <a:pt x="10035381" y="0"/>
                  </a:moveTo>
                  <a:lnTo>
                    <a:pt x="9182615" y="3865237"/>
                  </a:lnTo>
                  <a:lnTo>
                    <a:pt x="0" y="3865237"/>
                  </a:lnTo>
                  <a:lnTo>
                    <a:pt x="852766" y="0"/>
                  </a:lnTo>
                  <a:lnTo>
                    <a:pt x="100353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5149F488-C89F-585F-AE56-11E709E2A1EC}"/>
              </a:ext>
            </a:extLst>
          </p:cNvPr>
          <p:cNvSpPr txBox="1"/>
          <p:nvPr/>
        </p:nvSpPr>
        <p:spPr>
          <a:xfrm>
            <a:off x="1629341" y="370231"/>
            <a:ext cx="8933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mpuni Bold" pitchFamily="2" charset="77"/>
              </a:rPr>
              <a:t>Itens a serem apresentados no PLP 68/2024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18D43FD-C010-7CFA-5B1D-7D715FBE677F}"/>
              </a:ext>
            </a:extLst>
          </p:cNvPr>
          <p:cNvSpPr txBox="1"/>
          <p:nvPr/>
        </p:nvSpPr>
        <p:spPr>
          <a:xfrm>
            <a:off x="1629341" y="1029822"/>
            <a:ext cx="9744699" cy="3799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u="sng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Ratificação da Eliminação da Escrituração Fiscal Digital para as Empresas do Simples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Art. 493. A Lei Complementar nº 123, de 14 de dezembro de 2006, passa a vigorar com as seguintes alterações: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Art. 26.................................................................................................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§ 12-B. Não se exigirá a escrituração fiscal na hipótese de o contribuinte cumprir com a obrigação de emissão ou recepção de documentos fiscais, na forma do § 10. (NR).</a:t>
            </a:r>
          </a:p>
        </p:txBody>
      </p:sp>
    </p:spTree>
    <p:extLst>
      <p:ext uri="{BB962C8B-B14F-4D97-AF65-F5344CB8AC3E}">
        <p14:creationId xmlns:p14="http://schemas.microsoft.com/office/powerpoint/2010/main" val="127636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DF73E-3A7F-1293-E08E-598249F56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5">
            <a:extLst>
              <a:ext uri="{FF2B5EF4-FFF2-40B4-BE49-F238E27FC236}">
                <a16:creationId xmlns:a16="http://schemas.microsoft.com/office/drawing/2014/main" id="{5E5D444E-0899-72D7-70CB-6E957B3AB415}"/>
              </a:ext>
            </a:extLst>
          </p:cNvPr>
          <p:cNvGrpSpPr/>
          <p:nvPr/>
        </p:nvGrpSpPr>
        <p:grpSpPr>
          <a:xfrm>
            <a:off x="-2246206" y="-479319"/>
            <a:ext cx="18362290" cy="7953797"/>
            <a:chOff x="-1351293" y="817910"/>
            <a:chExt cx="12057289" cy="5222727"/>
          </a:xfrm>
          <a:solidFill>
            <a:srgbClr val="1840D0">
              <a:alpha val="50196"/>
            </a:srgbClr>
          </a:solidFill>
        </p:grpSpPr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DB61B6B2-B60F-591B-1AB3-F74482566ED0}"/>
                </a:ext>
              </a:extLst>
            </p:cNvPr>
            <p:cNvSpPr/>
            <p:nvPr/>
          </p:nvSpPr>
          <p:spPr>
            <a:xfrm>
              <a:off x="-1351293" y="5777442"/>
              <a:ext cx="716593" cy="263195"/>
            </a:xfrm>
            <a:custGeom>
              <a:avLst/>
              <a:gdLst>
                <a:gd name="connsiteX0" fmla="*/ 690221 w 716593"/>
                <a:gd name="connsiteY0" fmla="*/ 0 h 263195"/>
                <a:gd name="connsiteX1" fmla="*/ 84437 w 716593"/>
                <a:gd name="connsiteY1" fmla="*/ 0 h 263195"/>
                <a:gd name="connsiteX2" fmla="*/ 58065 w 716593"/>
                <a:gd name="connsiteY2" fmla="*/ 0 h 263195"/>
                <a:gd name="connsiteX3" fmla="*/ 0 w 716593"/>
                <a:gd name="connsiteY3" fmla="*/ 263196 h 263195"/>
                <a:gd name="connsiteX4" fmla="*/ 26372 w 716593"/>
                <a:gd name="connsiteY4" fmla="*/ 263196 h 263195"/>
                <a:gd name="connsiteX5" fmla="*/ 633303 w 716593"/>
                <a:gd name="connsiteY5" fmla="*/ 263196 h 263195"/>
                <a:gd name="connsiteX6" fmla="*/ 659675 w 716593"/>
                <a:gd name="connsiteY6" fmla="*/ 263196 h 263195"/>
                <a:gd name="connsiteX7" fmla="*/ 716593 w 716593"/>
                <a:gd name="connsiteY7" fmla="*/ 0 h 263195"/>
                <a:gd name="connsiteX8" fmla="*/ 690221 w 716593"/>
                <a:gd name="connsiteY8" fmla="*/ 0 h 2631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6593" h="263195">
                  <a:moveTo>
                    <a:pt x="690221" y="0"/>
                  </a:moveTo>
                  <a:lnTo>
                    <a:pt x="84437" y="0"/>
                  </a:lnTo>
                  <a:lnTo>
                    <a:pt x="58065" y="0"/>
                  </a:lnTo>
                  <a:lnTo>
                    <a:pt x="0" y="263196"/>
                  </a:lnTo>
                  <a:lnTo>
                    <a:pt x="26372" y="263196"/>
                  </a:lnTo>
                  <a:lnTo>
                    <a:pt x="633303" y="263196"/>
                  </a:lnTo>
                  <a:lnTo>
                    <a:pt x="659675" y="263196"/>
                  </a:lnTo>
                  <a:lnTo>
                    <a:pt x="716593" y="0"/>
                  </a:lnTo>
                  <a:lnTo>
                    <a:pt x="69022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F5EE36E3-58E1-82A5-2762-7036A4C2BE33}"/>
                </a:ext>
              </a:extLst>
            </p:cNvPr>
            <p:cNvSpPr/>
            <p:nvPr/>
          </p:nvSpPr>
          <p:spPr>
            <a:xfrm>
              <a:off x="-1062435" y="5068951"/>
              <a:ext cx="2047822" cy="777753"/>
            </a:xfrm>
            <a:custGeom>
              <a:avLst/>
              <a:gdLst>
                <a:gd name="connsiteX0" fmla="*/ 171581 w 2047822"/>
                <a:gd name="connsiteY0" fmla="*/ 0 h 777753"/>
                <a:gd name="connsiteX1" fmla="*/ 246707 w 2047822"/>
                <a:gd name="connsiteY1" fmla="*/ 0 h 777753"/>
                <a:gd name="connsiteX2" fmla="*/ 1972696 w 2047822"/>
                <a:gd name="connsiteY2" fmla="*/ 0 h 777753"/>
                <a:gd name="connsiteX3" fmla="*/ 2047823 w 2047822"/>
                <a:gd name="connsiteY3" fmla="*/ 0 h 777753"/>
                <a:gd name="connsiteX4" fmla="*/ 1877251 w 2047822"/>
                <a:gd name="connsiteY4" fmla="*/ 777753 h 777753"/>
                <a:gd name="connsiteX5" fmla="*/ 1802216 w 2047822"/>
                <a:gd name="connsiteY5" fmla="*/ 777753 h 777753"/>
                <a:gd name="connsiteX6" fmla="*/ 75035 w 2047822"/>
                <a:gd name="connsiteY6" fmla="*/ 777753 h 777753"/>
                <a:gd name="connsiteX7" fmla="*/ 0 w 2047822"/>
                <a:gd name="connsiteY7" fmla="*/ 777753 h 777753"/>
                <a:gd name="connsiteX8" fmla="*/ 171581 w 2047822"/>
                <a:gd name="connsiteY8" fmla="*/ 0 h 777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7822" h="777753">
                  <a:moveTo>
                    <a:pt x="171581" y="0"/>
                  </a:moveTo>
                  <a:lnTo>
                    <a:pt x="246707" y="0"/>
                  </a:lnTo>
                  <a:lnTo>
                    <a:pt x="1972696" y="0"/>
                  </a:lnTo>
                  <a:lnTo>
                    <a:pt x="2047823" y="0"/>
                  </a:lnTo>
                  <a:lnTo>
                    <a:pt x="1877251" y="777753"/>
                  </a:lnTo>
                  <a:lnTo>
                    <a:pt x="1802216" y="777753"/>
                  </a:lnTo>
                  <a:lnTo>
                    <a:pt x="75035" y="777753"/>
                  </a:lnTo>
                  <a:lnTo>
                    <a:pt x="0" y="777753"/>
                  </a:lnTo>
                  <a:lnTo>
                    <a:pt x="1715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91A4BF74-C526-5F5D-D992-6D55617E81E5}"/>
                </a:ext>
              </a:extLst>
            </p:cNvPr>
            <p:cNvSpPr/>
            <p:nvPr/>
          </p:nvSpPr>
          <p:spPr>
            <a:xfrm>
              <a:off x="-773578" y="4360459"/>
              <a:ext cx="3379051" cy="1292356"/>
            </a:xfrm>
            <a:custGeom>
              <a:avLst/>
              <a:gdLst>
                <a:gd name="connsiteX0" fmla="*/ 285096 w 3379051"/>
                <a:gd name="connsiteY0" fmla="*/ 0 h 1292356"/>
                <a:gd name="connsiteX1" fmla="*/ 408932 w 3379051"/>
                <a:gd name="connsiteY1" fmla="*/ 0 h 1292356"/>
                <a:gd name="connsiteX2" fmla="*/ 3255217 w 3379051"/>
                <a:gd name="connsiteY2" fmla="*/ 0 h 1292356"/>
                <a:gd name="connsiteX3" fmla="*/ 3379052 w 3379051"/>
                <a:gd name="connsiteY3" fmla="*/ 0 h 1292356"/>
                <a:gd name="connsiteX4" fmla="*/ 3094781 w 3379051"/>
                <a:gd name="connsiteY4" fmla="*/ 1292357 h 1292356"/>
                <a:gd name="connsiteX5" fmla="*/ 2971129 w 3379051"/>
                <a:gd name="connsiteY5" fmla="*/ 1292357 h 1292356"/>
                <a:gd name="connsiteX6" fmla="*/ 123652 w 3379051"/>
                <a:gd name="connsiteY6" fmla="*/ 1292357 h 1292356"/>
                <a:gd name="connsiteX7" fmla="*/ 0 w 3379051"/>
                <a:gd name="connsiteY7" fmla="*/ 1292357 h 1292356"/>
                <a:gd name="connsiteX8" fmla="*/ 285096 w 3379051"/>
                <a:gd name="connsiteY8" fmla="*/ 0 h 12923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79051" h="1292356">
                  <a:moveTo>
                    <a:pt x="285096" y="0"/>
                  </a:moveTo>
                  <a:lnTo>
                    <a:pt x="408932" y="0"/>
                  </a:lnTo>
                  <a:lnTo>
                    <a:pt x="3255217" y="0"/>
                  </a:lnTo>
                  <a:lnTo>
                    <a:pt x="3379052" y="0"/>
                  </a:lnTo>
                  <a:lnTo>
                    <a:pt x="3094781" y="1292357"/>
                  </a:lnTo>
                  <a:lnTo>
                    <a:pt x="2971129" y="1292357"/>
                  </a:lnTo>
                  <a:lnTo>
                    <a:pt x="123652" y="1292357"/>
                  </a:lnTo>
                  <a:lnTo>
                    <a:pt x="0" y="1292357"/>
                  </a:lnTo>
                  <a:lnTo>
                    <a:pt x="285096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387B987E-7511-E7BF-63F8-DD580D962C14}"/>
                </a:ext>
              </a:extLst>
            </p:cNvPr>
            <p:cNvSpPr/>
            <p:nvPr/>
          </p:nvSpPr>
          <p:spPr>
            <a:xfrm>
              <a:off x="-484767" y="3651922"/>
              <a:ext cx="4710372" cy="1806960"/>
            </a:xfrm>
            <a:custGeom>
              <a:avLst/>
              <a:gdLst>
                <a:gd name="connsiteX0" fmla="*/ 398658 w 4710372"/>
                <a:gd name="connsiteY0" fmla="*/ 0 h 1806960"/>
                <a:gd name="connsiteX1" fmla="*/ 571248 w 4710372"/>
                <a:gd name="connsiteY1" fmla="*/ 0 h 1806960"/>
                <a:gd name="connsiteX2" fmla="*/ 4537737 w 4710372"/>
                <a:gd name="connsiteY2" fmla="*/ 0 h 1806960"/>
                <a:gd name="connsiteX3" fmla="*/ 4710373 w 4710372"/>
                <a:gd name="connsiteY3" fmla="*/ 0 h 1806960"/>
                <a:gd name="connsiteX4" fmla="*/ 4312357 w 4710372"/>
                <a:gd name="connsiteY4" fmla="*/ 1806961 h 1806960"/>
                <a:gd name="connsiteX5" fmla="*/ 4140043 w 4710372"/>
                <a:gd name="connsiteY5" fmla="*/ 1806961 h 1806960"/>
                <a:gd name="connsiteX6" fmla="*/ 172360 w 4710372"/>
                <a:gd name="connsiteY6" fmla="*/ 1806961 h 1806960"/>
                <a:gd name="connsiteX7" fmla="*/ 0 w 4710372"/>
                <a:gd name="connsiteY7" fmla="*/ 1806961 h 1806960"/>
                <a:gd name="connsiteX8" fmla="*/ 398658 w 4710372"/>
                <a:gd name="connsiteY8" fmla="*/ 0 h 180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10372" h="1806960">
                  <a:moveTo>
                    <a:pt x="398658" y="0"/>
                  </a:moveTo>
                  <a:lnTo>
                    <a:pt x="571248" y="0"/>
                  </a:lnTo>
                  <a:lnTo>
                    <a:pt x="4537737" y="0"/>
                  </a:lnTo>
                  <a:lnTo>
                    <a:pt x="4710373" y="0"/>
                  </a:lnTo>
                  <a:lnTo>
                    <a:pt x="4312357" y="1806961"/>
                  </a:lnTo>
                  <a:lnTo>
                    <a:pt x="4140043" y="1806961"/>
                  </a:lnTo>
                  <a:lnTo>
                    <a:pt x="172360" y="1806961"/>
                  </a:lnTo>
                  <a:lnTo>
                    <a:pt x="0" y="1806961"/>
                  </a:lnTo>
                  <a:lnTo>
                    <a:pt x="398658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53B8E117-2F49-C663-8BD4-1B3E125A3D24}"/>
                </a:ext>
              </a:extLst>
            </p:cNvPr>
            <p:cNvSpPr/>
            <p:nvPr/>
          </p:nvSpPr>
          <p:spPr>
            <a:xfrm>
              <a:off x="-195910" y="2943431"/>
              <a:ext cx="6041601" cy="2321518"/>
            </a:xfrm>
            <a:custGeom>
              <a:avLst/>
              <a:gdLst>
                <a:gd name="connsiteX0" fmla="*/ 512174 w 6041601"/>
                <a:gd name="connsiteY0" fmla="*/ 0 h 2321518"/>
                <a:gd name="connsiteX1" fmla="*/ 733518 w 6041601"/>
                <a:gd name="connsiteY1" fmla="*/ 0 h 2321518"/>
                <a:gd name="connsiteX2" fmla="*/ 5820212 w 6041601"/>
                <a:gd name="connsiteY2" fmla="*/ 0 h 2321518"/>
                <a:gd name="connsiteX3" fmla="*/ 6041602 w 6041601"/>
                <a:gd name="connsiteY3" fmla="*/ 0 h 2321518"/>
                <a:gd name="connsiteX4" fmla="*/ 5529933 w 6041601"/>
                <a:gd name="connsiteY4" fmla="*/ 2321518 h 2321518"/>
                <a:gd name="connsiteX5" fmla="*/ 5308956 w 6041601"/>
                <a:gd name="connsiteY5" fmla="*/ 2321518 h 2321518"/>
                <a:gd name="connsiteX6" fmla="*/ 220977 w 6041601"/>
                <a:gd name="connsiteY6" fmla="*/ 2321518 h 2321518"/>
                <a:gd name="connsiteX7" fmla="*/ 0 w 6041601"/>
                <a:gd name="connsiteY7" fmla="*/ 2321518 h 2321518"/>
                <a:gd name="connsiteX8" fmla="*/ 512174 w 6041601"/>
                <a:gd name="connsiteY8" fmla="*/ 0 h 232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1601" h="2321518">
                  <a:moveTo>
                    <a:pt x="512174" y="0"/>
                  </a:moveTo>
                  <a:lnTo>
                    <a:pt x="733518" y="0"/>
                  </a:lnTo>
                  <a:lnTo>
                    <a:pt x="5820212" y="0"/>
                  </a:lnTo>
                  <a:lnTo>
                    <a:pt x="6041602" y="0"/>
                  </a:lnTo>
                  <a:lnTo>
                    <a:pt x="5529933" y="2321518"/>
                  </a:lnTo>
                  <a:lnTo>
                    <a:pt x="5308956" y="2321518"/>
                  </a:lnTo>
                  <a:lnTo>
                    <a:pt x="220977" y="2321518"/>
                  </a:lnTo>
                  <a:lnTo>
                    <a:pt x="0" y="2321518"/>
                  </a:lnTo>
                  <a:lnTo>
                    <a:pt x="512174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3CD5E4AD-4A3C-7A44-9565-1BB6EA5862D1}"/>
                </a:ext>
              </a:extLst>
            </p:cNvPr>
            <p:cNvSpPr/>
            <p:nvPr/>
          </p:nvSpPr>
          <p:spPr>
            <a:xfrm>
              <a:off x="92947" y="2234939"/>
              <a:ext cx="7372830" cy="2836075"/>
            </a:xfrm>
            <a:custGeom>
              <a:avLst/>
              <a:gdLst>
                <a:gd name="connsiteX0" fmla="*/ 625689 w 7372830"/>
                <a:gd name="connsiteY0" fmla="*/ 0 h 2836075"/>
                <a:gd name="connsiteX1" fmla="*/ 895788 w 7372830"/>
                <a:gd name="connsiteY1" fmla="*/ 0 h 2836075"/>
                <a:gd name="connsiteX2" fmla="*/ 7102732 w 7372830"/>
                <a:gd name="connsiteY2" fmla="*/ 0 h 2836075"/>
                <a:gd name="connsiteX3" fmla="*/ 7372831 w 7372830"/>
                <a:gd name="connsiteY3" fmla="*/ 0 h 2836075"/>
                <a:gd name="connsiteX4" fmla="*/ 6747463 w 7372830"/>
                <a:gd name="connsiteY4" fmla="*/ 2836076 h 2836075"/>
                <a:gd name="connsiteX5" fmla="*/ 6477869 w 7372830"/>
                <a:gd name="connsiteY5" fmla="*/ 2836076 h 2836075"/>
                <a:gd name="connsiteX6" fmla="*/ 269640 w 7372830"/>
                <a:gd name="connsiteY6" fmla="*/ 2836076 h 2836075"/>
                <a:gd name="connsiteX7" fmla="*/ 0 w 7372830"/>
                <a:gd name="connsiteY7" fmla="*/ 2836076 h 2836075"/>
                <a:gd name="connsiteX8" fmla="*/ 625689 w 7372830"/>
                <a:gd name="connsiteY8" fmla="*/ 0 h 283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2830" h="2836075">
                  <a:moveTo>
                    <a:pt x="625689" y="0"/>
                  </a:moveTo>
                  <a:lnTo>
                    <a:pt x="895788" y="0"/>
                  </a:lnTo>
                  <a:lnTo>
                    <a:pt x="7102732" y="0"/>
                  </a:lnTo>
                  <a:lnTo>
                    <a:pt x="7372831" y="0"/>
                  </a:lnTo>
                  <a:lnTo>
                    <a:pt x="6747463" y="2836076"/>
                  </a:lnTo>
                  <a:lnTo>
                    <a:pt x="6477869" y="2836076"/>
                  </a:lnTo>
                  <a:lnTo>
                    <a:pt x="269640" y="2836076"/>
                  </a:lnTo>
                  <a:lnTo>
                    <a:pt x="0" y="2836076"/>
                  </a:lnTo>
                  <a:lnTo>
                    <a:pt x="625689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EEC11F12-5D07-C25C-EB54-F33A8A2B68AD}"/>
                </a:ext>
              </a:extLst>
            </p:cNvPr>
            <p:cNvSpPr/>
            <p:nvPr/>
          </p:nvSpPr>
          <p:spPr>
            <a:xfrm>
              <a:off x="381804" y="1526402"/>
              <a:ext cx="8704059" cy="3350679"/>
            </a:xfrm>
            <a:custGeom>
              <a:avLst/>
              <a:gdLst>
                <a:gd name="connsiteX0" fmla="*/ 739205 w 8704059"/>
                <a:gd name="connsiteY0" fmla="*/ 0 h 3350679"/>
                <a:gd name="connsiteX1" fmla="*/ 1058012 w 8704059"/>
                <a:gd name="connsiteY1" fmla="*/ 0 h 3350679"/>
                <a:gd name="connsiteX2" fmla="*/ 8385207 w 8704059"/>
                <a:gd name="connsiteY2" fmla="*/ 0 h 3350679"/>
                <a:gd name="connsiteX3" fmla="*/ 8704060 w 8704059"/>
                <a:gd name="connsiteY3" fmla="*/ 0 h 3350679"/>
                <a:gd name="connsiteX4" fmla="*/ 7965039 w 8704059"/>
                <a:gd name="connsiteY4" fmla="*/ 3350680 h 3350679"/>
                <a:gd name="connsiteX5" fmla="*/ 7646782 w 8704059"/>
                <a:gd name="connsiteY5" fmla="*/ 3350680 h 3350679"/>
                <a:gd name="connsiteX6" fmla="*/ 318257 w 8704059"/>
                <a:gd name="connsiteY6" fmla="*/ 3350680 h 3350679"/>
                <a:gd name="connsiteX7" fmla="*/ 0 w 8704059"/>
                <a:gd name="connsiteY7" fmla="*/ 3350680 h 3350679"/>
                <a:gd name="connsiteX8" fmla="*/ 739205 w 8704059"/>
                <a:gd name="connsiteY8" fmla="*/ 0 h 3350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04059" h="3350679">
                  <a:moveTo>
                    <a:pt x="739205" y="0"/>
                  </a:moveTo>
                  <a:lnTo>
                    <a:pt x="1058012" y="0"/>
                  </a:lnTo>
                  <a:lnTo>
                    <a:pt x="8385207" y="0"/>
                  </a:lnTo>
                  <a:lnTo>
                    <a:pt x="8704060" y="0"/>
                  </a:lnTo>
                  <a:lnTo>
                    <a:pt x="7965039" y="3350680"/>
                  </a:lnTo>
                  <a:lnTo>
                    <a:pt x="7646782" y="3350680"/>
                  </a:lnTo>
                  <a:lnTo>
                    <a:pt x="318257" y="3350680"/>
                  </a:lnTo>
                  <a:lnTo>
                    <a:pt x="0" y="3350680"/>
                  </a:lnTo>
                  <a:lnTo>
                    <a:pt x="739205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4C385206-2B96-0273-7A55-3A2F8E849E1F}"/>
                </a:ext>
              </a:extLst>
            </p:cNvPr>
            <p:cNvSpPr/>
            <p:nvPr/>
          </p:nvSpPr>
          <p:spPr>
            <a:xfrm>
              <a:off x="670615" y="817910"/>
              <a:ext cx="10035380" cy="3865236"/>
            </a:xfrm>
            <a:custGeom>
              <a:avLst/>
              <a:gdLst>
                <a:gd name="connsiteX0" fmla="*/ 10035381 w 10035380"/>
                <a:gd name="connsiteY0" fmla="*/ 0 h 3865236"/>
                <a:gd name="connsiteX1" fmla="*/ 9182615 w 10035380"/>
                <a:gd name="connsiteY1" fmla="*/ 3865237 h 3865236"/>
                <a:gd name="connsiteX2" fmla="*/ 0 w 10035380"/>
                <a:gd name="connsiteY2" fmla="*/ 3865237 h 3865236"/>
                <a:gd name="connsiteX3" fmla="*/ 852766 w 10035380"/>
                <a:gd name="connsiteY3" fmla="*/ 0 h 3865236"/>
                <a:gd name="connsiteX4" fmla="*/ 10035381 w 10035380"/>
                <a:gd name="connsiteY4" fmla="*/ 0 h 386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35380" h="3865236">
                  <a:moveTo>
                    <a:pt x="10035381" y="0"/>
                  </a:moveTo>
                  <a:lnTo>
                    <a:pt x="9182615" y="3865237"/>
                  </a:lnTo>
                  <a:lnTo>
                    <a:pt x="0" y="3865237"/>
                  </a:lnTo>
                  <a:lnTo>
                    <a:pt x="852766" y="0"/>
                  </a:lnTo>
                  <a:lnTo>
                    <a:pt x="10035381" y="0"/>
                  </a:lnTo>
                  <a:close/>
                </a:path>
              </a:pathLst>
            </a:custGeom>
            <a:grpFill/>
            <a:ln w="3175" cap="flat">
              <a:solidFill>
                <a:srgbClr val="FFFFFF">
                  <a:alpha val="34902"/>
                </a:srgb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5EB7E1A2-924F-E5FC-52A7-DEF0AB82C8F8}"/>
              </a:ext>
            </a:extLst>
          </p:cNvPr>
          <p:cNvSpPr txBox="1"/>
          <p:nvPr/>
        </p:nvSpPr>
        <p:spPr>
          <a:xfrm>
            <a:off x="1629341" y="370231"/>
            <a:ext cx="8933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latin typeface="Campuni Bold" pitchFamily="2" charset="77"/>
              </a:rPr>
              <a:t>Itens a serem apresentados no PLP 68/2024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1347652-9143-C92E-5BD2-42C7D8BD61DF}"/>
              </a:ext>
            </a:extLst>
          </p:cNvPr>
          <p:cNvSpPr txBox="1"/>
          <p:nvPr/>
        </p:nvSpPr>
        <p:spPr>
          <a:xfrm>
            <a:off x="1629341" y="1029822"/>
            <a:ext cx="9744699" cy="5069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u="sng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ANTECIPAÇÃO DO FIM DA SUBSTITUIÇÃO TRIBUTÁRIA DO ICMS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Dê-se à alínea “a” do inciso XXXVI do art. 513 do PLP 68, de 2024, a seguinte redação: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“Art. 513. Ficam revogados </a:t>
            </a:r>
            <a:r>
              <a:rPr lang="pt-BR" sz="2400" b="1" u="sng" dirty="0">
                <a:highlight>
                  <a:srgbClr val="00FFFF"/>
                </a:highlight>
                <a:latin typeface="Alegreya Sans" panose="00000500000000000000" pitchFamily="2" charset="0"/>
                <a:cs typeface="Times New Roman" panose="02020603050405020304" pitchFamily="18" charset="0"/>
              </a:rPr>
              <a:t>a partir de 1º de janeiro de 2027</a:t>
            </a: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XXXVI - os seguintes dispositivos da Lei Complementar nº 123, de 14 de dezembro de 2006: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a) do art. 13: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1. os incisos IV e V do caput;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2. as alíneas “a” “g” e “h” do inciso XIII do § 1º;</a:t>
            </a:r>
          </a:p>
          <a:p>
            <a:pPr indent="450215" algn="just">
              <a:lnSpc>
                <a:spcPct val="116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Alegreya Sans" panose="00000500000000000000" pitchFamily="2" charset="0"/>
                <a:cs typeface="Times New Roman" panose="02020603050405020304" pitchFamily="18" charset="0"/>
              </a:rPr>
              <a:t>...........”(NR)</a:t>
            </a:r>
          </a:p>
        </p:txBody>
      </p:sp>
    </p:spTree>
    <p:extLst>
      <p:ext uri="{BB962C8B-B14F-4D97-AF65-F5344CB8AC3E}">
        <p14:creationId xmlns:p14="http://schemas.microsoft.com/office/powerpoint/2010/main" val="72151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Agrupar 16">
            <a:extLst>
              <a:ext uri="{FF2B5EF4-FFF2-40B4-BE49-F238E27FC236}">
                <a16:creationId xmlns:a16="http://schemas.microsoft.com/office/drawing/2014/main" id="{D4AD15DC-1BEA-E0D8-149B-477374C044FB}"/>
              </a:ext>
            </a:extLst>
          </p:cNvPr>
          <p:cNvGrpSpPr/>
          <p:nvPr/>
        </p:nvGrpSpPr>
        <p:grpSpPr>
          <a:xfrm flipH="1" flipV="1">
            <a:off x="1466318" y="2001002"/>
            <a:ext cx="17544709" cy="6482598"/>
            <a:chOff x="-4744760" y="-367831"/>
            <a:chExt cx="15959179" cy="5896760"/>
          </a:xfrm>
        </p:grpSpPr>
        <p:sp>
          <p:nvSpPr>
            <p:cNvPr id="18" name="Forma Livre 17">
              <a:extLst>
                <a:ext uri="{FF2B5EF4-FFF2-40B4-BE49-F238E27FC236}">
                  <a16:creationId xmlns:a16="http://schemas.microsoft.com/office/drawing/2014/main" id="{1A4037BC-3876-2289-E2C5-585DA468BC8F}"/>
                </a:ext>
              </a:extLst>
            </p:cNvPr>
            <p:cNvSpPr/>
            <p:nvPr/>
          </p:nvSpPr>
          <p:spPr>
            <a:xfrm>
              <a:off x="-4744760" y="-367831"/>
              <a:ext cx="810291" cy="297474"/>
            </a:xfrm>
            <a:custGeom>
              <a:avLst/>
              <a:gdLst>
                <a:gd name="connsiteX0" fmla="*/ 596093 w 618868"/>
                <a:gd name="connsiteY0" fmla="*/ 0 h 227199"/>
                <a:gd name="connsiteX1" fmla="*/ 72922 w 618868"/>
                <a:gd name="connsiteY1" fmla="*/ 0 h 227199"/>
                <a:gd name="connsiteX2" fmla="*/ 50146 w 618868"/>
                <a:gd name="connsiteY2" fmla="*/ 0 h 227199"/>
                <a:gd name="connsiteX3" fmla="*/ 0 w 618868"/>
                <a:gd name="connsiteY3" fmla="*/ 227199 h 227199"/>
                <a:gd name="connsiteX4" fmla="*/ 22776 w 618868"/>
                <a:gd name="connsiteY4" fmla="*/ 227199 h 227199"/>
                <a:gd name="connsiteX5" fmla="*/ 546937 w 618868"/>
                <a:gd name="connsiteY5" fmla="*/ 227199 h 227199"/>
                <a:gd name="connsiteX6" fmla="*/ 569713 w 618868"/>
                <a:gd name="connsiteY6" fmla="*/ 227199 h 227199"/>
                <a:gd name="connsiteX7" fmla="*/ 618869 w 618868"/>
                <a:gd name="connsiteY7" fmla="*/ 0 h 227199"/>
                <a:gd name="connsiteX8" fmla="*/ 596093 w 618868"/>
                <a:gd name="connsiteY8" fmla="*/ 0 h 227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68" h="227199">
                  <a:moveTo>
                    <a:pt x="596093" y="0"/>
                  </a:moveTo>
                  <a:lnTo>
                    <a:pt x="72922" y="0"/>
                  </a:lnTo>
                  <a:lnTo>
                    <a:pt x="50146" y="0"/>
                  </a:lnTo>
                  <a:lnTo>
                    <a:pt x="0" y="227199"/>
                  </a:lnTo>
                  <a:lnTo>
                    <a:pt x="22776" y="227199"/>
                  </a:lnTo>
                  <a:lnTo>
                    <a:pt x="546937" y="227199"/>
                  </a:lnTo>
                  <a:lnTo>
                    <a:pt x="569713" y="227199"/>
                  </a:lnTo>
                  <a:lnTo>
                    <a:pt x="618869" y="0"/>
                  </a:lnTo>
                  <a:lnTo>
                    <a:pt x="596093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9" name="Forma Livre 18">
              <a:extLst>
                <a:ext uri="{FF2B5EF4-FFF2-40B4-BE49-F238E27FC236}">
                  <a16:creationId xmlns:a16="http://schemas.microsoft.com/office/drawing/2014/main" id="{DB522338-0BC7-3B63-30A0-C687241FB228}"/>
                </a:ext>
              </a:extLst>
            </p:cNvPr>
            <p:cNvSpPr/>
            <p:nvPr/>
          </p:nvSpPr>
          <p:spPr>
            <a:xfrm>
              <a:off x="-3946189" y="-91301"/>
              <a:ext cx="1905305" cy="720874"/>
            </a:xfrm>
            <a:custGeom>
              <a:avLst/>
              <a:gdLst>
                <a:gd name="connsiteX0" fmla="*/ 121524 w 1455197"/>
                <a:gd name="connsiteY0" fmla="*/ 0 h 550575"/>
                <a:gd name="connsiteX1" fmla="*/ 174918 w 1455197"/>
                <a:gd name="connsiteY1" fmla="*/ 0 h 550575"/>
                <a:gd name="connsiteX2" fmla="*/ 1401803 w 1455197"/>
                <a:gd name="connsiteY2" fmla="*/ 0 h 550575"/>
                <a:gd name="connsiteX3" fmla="*/ 1455197 w 1455197"/>
                <a:gd name="connsiteY3" fmla="*/ 0 h 550575"/>
                <a:gd name="connsiteX4" fmla="*/ 1334584 w 1455197"/>
                <a:gd name="connsiteY4" fmla="*/ 550576 h 550575"/>
                <a:gd name="connsiteX5" fmla="*/ 1281230 w 1455197"/>
                <a:gd name="connsiteY5" fmla="*/ 550576 h 550575"/>
                <a:gd name="connsiteX6" fmla="*/ 53355 w 1455197"/>
                <a:gd name="connsiteY6" fmla="*/ 550576 h 550575"/>
                <a:gd name="connsiteX7" fmla="*/ 0 w 1455197"/>
                <a:gd name="connsiteY7" fmla="*/ 550576 h 550575"/>
                <a:gd name="connsiteX8" fmla="*/ 121524 w 1455197"/>
                <a:gd name="connsiteY8" fmla="*/ 0 h 55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5197" h="550575">
                  <a:moveTo>
                    <a:pt x="121524" y="0"/>
                  </a:moveTo>
                  <a:lnTo>
                    <a:pt x="174918" y="0"/>
                  </a:lnTo>
                  <a:lnTo>
                    <a:pt x="1401803" y="0"/>
                  </a:lnTo>
                  <a:lnTo>
                    <a:pt x="1455197" y="0"/>
                  </a:lnTo>
                  <a:lnTo>
                    <a:pt x="1334584" y="550576"/>
                  </a:lnTo>
                  <a:lnTo>
                    <a:pt x="1281230" y="550576"/>
                  </a:lnTo>
                  <a:lnTo>
                    <a:pt x="53355" y="550576"/>
                  </a:lnTo>
                  <a:lnTo>
                    <a:pt x="0" y="550576"/>
                  </a:lnTo>
                  <a:lnTo>
                    <a:pt x="121524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1D90C769-47B2-9578-4603-592A1D63F81A}"/>
                </a:ext>
              </a:extLst>
            </p:cNvPr>
            <p:cNvSpPr/>
            <p:nvPr/>
          </p:nvSpPr>
          <p:spPr>
            <a:xfrm>
              <a:off x="-3147618" y="185229"/>
              <a:ext cx="3000371" cy="1144223"/>
            </a:xfrm>
            <a:custGeom>
              <a:avLst/>
              <a:gdLst>
                <a:gd name="connsiteX0" fmla="*/ 192901 w 2291565"/>
                <a:gd name="connsiteY0" fmla="*/ 0 h 873912"/>
                <a:gd name="connsiteX1" fmla="*/ 276914 w 2291565"/>
                <a:gd name="connsiteY1" fmla="*/ 0 h 873912"/>
                <a:gd name="connsiteX2" fmla="*/ 2207552 w 2291565"/>
                <a:gd name="connsiteY2" fmla="*/ 0 h 873912"/>
                <a:gd name="connsiteX3" fmla="*/ 2291565 w 2291565"/>
                <a:gd name="connsiteY3" fmla="*/ 0 h 873912"/>
                <a:gd name="connsiteX4" fmla="*/ 2099417 w 2291565"/>
                <a:gd name="connsiteY4" fmla="*/ 873913 h 873912"/>
                <a:gd name="connsiteX5" fmla="*/ 2015522 w 2291565"/>
                <a:gd name="connsiteY5" fmla="*/ 873913 h 873912"/>
                <a:gd name="connsiteX6" fmla="*/ 83894 w 2291565"/>
                <a:gd name="connsiteY6" fmla="*/ 873913 h 873912"/>
                <a:gd name="connsiteX7" fmla="*/ 0 w 2291565"/>
                <a:gd name="connsiteY7" fmla="*/ 873913 h 873912"/>
                <a:gd name="connsiteX8" fmla="*/ 192901 w 2291565"/>
                <a:gd name="connsiteY8" fmla="*/ 0 h 87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91565" h="873912">
                  <a:moveTo>
                    <a:pt x="192901" y="0"/>
                  </a:moveTo>
                  <a:lnTo>
                    <a:pt x="276914" y="0"/>
                  </a:lnTo>
                  <a:lnTo>
                    <a:pt x="2207552" y="0"/>
                  </a:lnTo>
                  <a:lnTo>
                    <a:pt x="2291565" y="0"/>
                  </a:lnTo>
                  <a:lnTo>
                    <a:pt x="2099417" y="873913"/>
                  </a:lnTo>
                  <a:lnTo>
                    <a:pt x="2015522" y="873913"/>
                  </a:lnTo>
                  <a:lnTo>
                    <a:pt x="83894" y="873913"/>
                  </a:lnTo>
                  <a:lnTo>
                    <a:pt x="0" y="873913"/>
                  </a:lnTo>
                  <a:lnTo>
                    <a:pt x="192901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396E8B74-3DC6-7B42-CCA6-306ED68C398A}"/>
                </a:ext>
              </a:extLst>
            </p:cNvPr>
            <p:cNvSpPr/>
            <p:nvPr/>
          </p:nvSpPr>
          <p:spPr>
            <a:xfrm>
              <a:off x="-2349047" y="461759"/>
              <a:ext cx="4095385" cy="1567622"/>
            </a:xfrm>
            <a:custGeom>
              <a:avLst/>
              <a:gdLst>
                <a:gd name="connsiteX0" fmla="*/ 264279 w 3127893"/>
                <a:gd name="connsiteY0" fmla="*/ 0 h 1197288"/>
                <a:gd name="connsiteX1" fmla="*/ 378910 w 3127893"/>
                <a:gd name="connsiteY1" fmla="*/ 0 h 1197288"/>
                <a:gd name="connsiteX2" fmla="*/ 3013262 w 3127893"/>
                <a:gd name="connsiteY2" fmla="*/ 0 h 1197288"/>
                <a:gd name="connsiteX3" fmla="*/ 3127894 w 3127893"/>
                <a:gd name="connsiteY3" fmla="*/ 0 h 1197288"/>
                <a:gd name="connsiteX4" fmla="*/ 2864288 w 3127893"/>
                <a:gd name="connsiteY4" fmla="*/ 1197289 h 1197288"/>
                <a:gd name="connsiteX5" fmla="*/ 2749815 w 3127893"/>
                <a:gd name="connsiteY5" fmla="*/ 1197289 h 1197288"/>
                <a:gd name="connsiteX6" fmla="*/ 114473 w 3127893"/>
                <a:gd name="connsiteY6" fmla="*/ 1197289 h 1197288"/>
                <a:gd name="connsiteX7" fmla="*/ 0 w 3127893"/>
                <a:gd name="connsiteY7" fmla="*/ 1197289 h 1197288"/>
                <a:gd name="connsiteX8" fmla="*/ 264279 w 3127893"/>
                <a:gd name="connsiteY8" fmla="*/ 0 h 1197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7893" h="1197288">
                  <a:moveTo>
                    <a:pt x="264279" y="0"/>
                  </a:moveTo>
                  <a:lnTo>
                    <a:pt x="378910" y="0"/>
                  </a:lnTo>
                  <a:lnTo>
                    <a:pt x="3013262" y="0"/>
                  </a:lnTo>
                  <a:lnTo>
                    <a:pt x="3127894" y="0"/>
                  </a:lnTo>
                  <a:lnTo>
                    <a:pt x="2864288" y="1197289"/>
                  </a:lnTo>
                  <a:lnTo>
                    <a:pt x="2749815" y="1197289"/>
                  </a:lnTo>
                  <a:lnTo>
                    <a:pt x="114473" y="1197289"/>
                  </a:lnTo>
                  <a:lnTo>
                    <a:pt x="0" y="1197289"/>
                  </a:lnTo>
                  <a:lnTo>
                    <a:pt x="264279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53A9B18B-232E-3217-9E95-0945AEF45000}"/>
                </a:ext>
              </a:extLst>
            </p:cNvPr>
            <p:cNvSpPr/>
            <p:nvPr/>
          </p:nvSpPr>
          <p:spPr>
            <a:xfrm>
              <a:off x="-1550476" y="738288"/>
              <a:ext cx="5190451" cy="1990972"/>
            </a:xfrm>
            <a:custGeom>
              <a:avLst/>
              <a:gdLst>
                <a:gd name="connsiteX0" fmla="*/ 335656 w 3964261"/>
                <a:gd name="connsiteY0" fmla="*/ 0 h 1520626"/>
                <a:gd name="connsiteX1" fmla="*/ 480907 w 3964261"/>
                <a:gd name="connsiteY1" fmla="*/ 0 h 1520626"/>
                <a:gd name="connsiteX2" fmla="*/ 3818972 w 3964261"/>
                <a:gd name="connsiteY2" fmla="*/ 0 h 1520626"/>
                <a:gd name="connsiteX3" fmla="*/ 3964262 w 3964261"/>
                <a:gd name="connsiteY3" fmla="*/ 0 h 1520626"/>
                <a:gd name="connsiteX4" fmla="*/ 3629120 w 3964261"/>
                <a:gd name="connsiteY4" fmla="*/ 1520626 h 1520626"/>
                <a:gd name="connsiteX5" fmla="*/ 3484108 w 3964261"/>
                <a:gd name="connsiteY5" fmla="*/ 1520626 h 1520626"/>
                <a:gd name="connsiteX6" fmla="*/ 145052 w 3964261"/>
                <a:gd name="connsiteY6" fmla="*/ 1520626 h 1520626"/>
                <a:gd name="connsiteX7" fmla="*/ 0 w 3964261"/>
                <a:gd name="connsiteY7" fmla="*/ 1520626 h 1520626"/>
                <a:gd name="connsiteX8" fmla="*/ 335656 w 3964261"/>
                <a:gd name="connsiteY8" fmla="*/ 0 h 15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64261" h="1520626">
                  <a:moveTo>
                    <a:pt x="335656" y="0"/>
                  </a:moveTo>
                  <a:lnTo>
                    <a:pt x="480907" y="0"/>
                  </a:lnTo>
                  <a:lnTo>
                    <a:pt x="3818972" y="0"/>
                  </a:lnTo>
                  <a:lnTo>
                    <a:pt x="3964262" y="0"/>
                  </a:lnTo>
                  <a:lnTo>
                    <a:pt x="3629120" y="1520626"/>
                  </a:lnTo>
                  <a:lnTo>
                    <a:pt x="3484108" y="1520626"/>
                  </a:lnTo>
                  <a:lnTo>
                    <a:pt x="145052" y="1520626"/>
                  </a:lnTo>
                  <a:lnTo>
                    <a:pt x="0" y="1520626"/>
                  </a:lnTo>
                  <a:lnTo>
                    <a:pt x="335656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3" name="Forma Livre 22">
              <a:extLst>
                <a:ext uri="{FF2B5EF4-FFF2-40B4-BE49-F238E27FC236}">
                  <a16:creationId xmlns:a16="http://schemas.microsoft.com/office/drawing/2014/main" id="{B7E3A475-0AE2-0441-5ABF-3DE41036899F}"/>
                </a:ext>
              </a:extLst>
            </p:cNvPr>
            <p:cNvSpPr/>
            <p:nvPr/>
          </p:nvSpPr>
          <p:spPr>
            <a:xfrm>
              <a:off x="-751905" y="1014819"/>
              <a:ext cx="6285465" cy="2414372"/>
            </a:xfrm>
            <a:custGeom>
              <a:avLst/>
              <a:gdLst>
                <a:gd name="connsiteX0" fmla="*/ 407034 w 4800590"/>
                <a:gd name="connsiteY0" fmla="*/ 0 h 1844002"/>
                <a:gd name="connsiteX1" fmla="*/ 582903 w 4800590"/>
                <a:gd name="connsiteY1" fmla="*/ 0 h 1844002"/>
                <a:gd name="connsiteX2" fmla="*/ 4624721 w 4800590"/>
                <a:gd name="connsiteY2" fmla="*/ 0 h 1844002"/>
                <a:gd name="connsiteX3" fmla="*/ 4800590 w 4800590"/>
                <a:gd name="connsiteY3" fmla="*/ 0 h 1844002"/>
                <a:gd name="connsiteX4" fmla="*/ 4393953 w 4800590"/>
                <a:gd name="connsiteY4" fmla="*/ 1844002 h 1844002"/>
                <a:gd name="connsiteX5" fmla="*/ 4218400 w 4800590"/>
                <a:gd name="connsiteY5" fmla="*/ 1844002 h 1844002"/>
                <a:gd name="connsiteX6" fmla="*/ 175592 w 4800590"/>
                <a:gd name="connsiteY6" fmla="*/ 1844002 h 1844002"/>
                <a:gd name="connsiteX7" fmla="*/ 0 w 4800590"/>
                <a:gd name="connsiteY7" fmla="*/ 1844002 h 1844002"/>
                <a:gd name="connsiteX8" fmla="*/ 407034 w 4800590"/>
                <a:gd name="connsiteY8" fmla="*/ 0 h 184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00590" h="1844002">
                  <a:moveTo>
                    <a:pt x="407034" y="0"/>
                  </a:moveTo>
                  <a:lnTo>
                    <a:pt x="582903" y="0"/>
                  </a:lnTo>
                  <a:lnTo>
                    <a:pt x="4624721" y="0"/>
                  </a:lnTo>
                  <a:lnTo>
                    <a:pt x="4800590" y="0"/>
                  </a:lnTo>
                  <a:lnTo>
                    <a:pt x="4393953" y="1844002"/>
                  </a:lnTo>
                  <a:lnTo>
                    <a:pt x="4218400" y="1844002"/>
                  </a:lnTo>
                  <a:lnTo>
                    <a:pt x="175592" y="1844002"/>
                  </a:lnTo>
                  <a:lnTo>
                    <a:pt x="0" y="1844002"/>
                  </a:lnTo>
                  <a:lnTo>
                    <a:pt x="407034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4" name="Forma Livre 23">
              <a:extLst>
                <a:ext uri="{FF2B5EF4-FFF2-40B4-BE49-F238E27FC236}">
                  <a16:creationId xmlns:a16="http://schemas.microsoft.com/office/drawing/2014/main" id="{31F9EC39-003B-9BDC-E5B2-FB51979BB8C2}"/>
                </a:ext>
              </a:extLst>
            </p:cNvPr>
            <p:cNvSpPr/>
            <p:nvPr/>
          </p:nvSpPr>
          <p:spPr>
            <a:xfrm>
              <a:off x="46666" y="1291295"/>
              <a:ext cx="7380531" cy="2837824"/>
            </a:xfrm>
            <a:custGeom>
              <a:avLst/>
              <a:gdLst>
                <a:gd name="connsiteX0" fmla="*/ 478411 w 5636958"/>
                <a:gd name="connsiteY0" fmla="*/ 0 h 2167418"/>
                <a:gd name="connsiteX1" fmla="*/ 684899 w 5636958"/>
                <a:gd name="connsiteY1" fmla="*/ 0 h 2167418"/>
                <a:gd name="connsiteX2" fmla="*/ 5430431 w 5636958"/>
                <a:gd name="connsiteY2" fmla="*/ 0 h 2167418"/>
                <a:gd name="connsiteX3" fmla="*/ 5636959 w 5636958"/>
                <a:gd name="connsiteY3" fmla="*/ 0 h 2167418"/>
                <a:gd name="connsiteX4" fmla="*/ 5158825 w 5636958"/>
                <a:gd name="connsiteY4" fmla="*/ 2167419 h 2167418"/>
                <a:gd name="connsiteX5" fmla="*/ 4952693 w 5636958"/>
                <a:gd name="connsiteY5" fmla="*/ 2167419 h 2167418"/>
                <a:gd name="connsiteX6" fmla="*/ 206171 w 5636958"/>
                <a:gd name="connsiteY6" fmla="*/ 2167419 h 2167418"/>
                <a:gd name="connsiteX7" fmla="*/ 0 w 5636958"/>
                <a:gd name="connsiteY7" fmla="*/ 2167419 h 2167418"/>
                <a:gd name="connsiteX8" fmla="*/ 478411 w 5636958"/>
                <a:gd name="connsiteY8" fmla="*/ 0 h 216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36958" h="2167418">
                  <a:moveTo>
                    <a:pt x="478411" y="0"/>
                  </a:moveTo>
                  <a:lnTo>
                    <a:pt x="684899" y="0"/>
                  </a:lnTo>
                  <a:lnTo>
                    <a:pt x="5430431" y="0"/>
                  </a:lnTo>
                  <a:lnTo>
                    <a:pt x="5636959" y="0"/>
                  </a:lnTo>
                  <a:lnTo>
                    <a:pt x="5158825" y="2167419"/>
                  </a:lnTo>
                  <a:lnTo>
                    <a:pt x="4952693" y="2167419"/>
                  </a:lnTo>
                  <a:lnTo>
                    <a:pt x="206171" y="2167419"/>
                  </a:lnTo>
                  <a:lnTo>
                    <a:pt x="0" y="2167419"/>
                  </a:lnTo>
                  <a:lnTo>
                    <a:pt x="478411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  <p:sp>
          <p:nvSpPr>
            <p:cNvPr id="25" name="Forma Livre 24">
              <a:extLst>
                <a:ext uri="{FF2B5EF4-FFF2-40B4-BE49-F238E27FC236}">
                  <a16:creationId xmlns:a16="http://schemas.microsoft.com/office/drawing/2014/main" id="{194484EC-2D0D-607B-80EF-7B8640F905B1}"/>
                </a:ext>
              </a:extLst>
            </p:cNvPr>
            <p:cNvSpPr/>
            <p:nvPr/>
          </p:nvSpPr>
          <p:spPr>
            <a:xfrm>
              <a:off x="845237" y="1567826"/>
              <a:ext cx="8475545" cy="3261173"/>
            </a:xfrm>
            <a:custGeom>
              <a:avLst/>
              <a:gdLst>
                <a:gd name="connsiteX0" fmla="*/ 549788 w 6473286"/>
                <a:gd name="connsiteY0" fmla="*/ 0 h 2490755"/>
                <a:gd name="connsiteX1" fmla="*/ 786895 w 6473286"/>
                <a:gd name="connsiteY1" fmla="*/ 0 h 2490755"/>
                <a:gd name="connsiteX2" fmla="*/ 6236141 w 6473286"/>
                <a:gd name="connsiteY2" fmla="*/ 0 h 2490755"/>
                <a:gd name="connsiteX3" fmla="*/ 6473286 w 6473286"/>
                <a:gd name="connsiteY3" fmla="*/ 0 h 2490755"/>
                <a:gd name="connsiteX4" fmla="*/ 5923656 w 6473286"/>
                <a:gd name="connsiteY4" fmla="*/ 2490756 h 2490755"/>
                <a:gd name="connsiteX5" fmla="*/ 5686985 w 6473286"/>
                <a:gd name="connsiteY5" fmla="*/ 2490756 h 2490755"/>
                <a:gd name="connsiteX6" fmla="*/ 236710 w 6473286"/>
                <a:gd name="connsiteY6" fmla="*/ 2490756 h 2490755"/>
                <a:gd name="connsiteX7" fmla="*/ 0 w 6473286"/>
                <a:gd name="connsiteY7" fmla="*/ 2490756 h 2490755"/>
                <a:gd name="connsiteX8" fmla="*/ 549788 w 6473286"/>
                <a:gd name="connsiteY8" fmla="*/ 0 h 2490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3286" h="2490755">
                  <a:moveTo>
                    <a:pt x="549788" y="0"/>
                  </a:moveTo>
                  <a:lnTo>
                    <a:pt x="786895" y="0"/>
                  </a:lnTo>
                  <a:lnTo>
                    <a:pt x="6236141" y="0"/>
                  </a:lnTo>
                  <a:lnTo>
                    <a:pt x="6473286" y="0"/>
                  </a:lnTo>
                  <a:lnTo>
                    <a:pt x="5923656" y="2490756"/>
                  </a:lnTo>
                  <a:lnTo>
                    <a:pt x="5686985" y="2490756"/>
                  </a:lnTo>
                  <a:lnTo>
                    <a:pt x="236710" y="2490756"/>
                  </a:lnTo>
                  <a:lnTo>
                    <a:pt x="0" y="2490756"/>
                  </a:lnTo>
                  <a:lnTo>
                    <a:pt x="549788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26" name="Forma Livre 25">
              <a:extLst>
                <a:ext uri="{FF2B5EF4-FFF2-40B4-BE49-F238E27FC236}">
                  <a16:creationId xmlns:a16="http://schemas.microsoft.com/office/drawing/2014/main" id="{5C29BBD1-34C6-D26E-073F-7A9A66098569}"/>
                </a:ext>
              </a:extLst>
            </p:cNvPr>
            <p:cNvSpPr/>
            <p:nvPr/>
          </p:nvSpPr>
          <p:spPr>
            <a:xfrm>
              <a:off x="1643808" y="1844355"/>
              <a:ext cx="9570611" cy="3684574"/>
            </a:xfrm>
            <a:custGeom>
              <a:avLst/>
              <a:gdLst>
                <a:gd name="connsiteX0" fmla="*/ 7309655 w 7309654"/>
                <a:gd name="connsiteY0" fmla="*/ 0 h 2814132"/>
                <a:gd name="connsiteX1" fmla="*/ 6688528 w 7309654"/>
                <a:gd name="connsiteY1" fmla="*/ 2814132 h 2814132"/>
                <a:gd name="connsiteX2" fmla="*/ 0 w 7309654"/>
                <a:gd name="connsiteY2" fmla="*/ 2814132 h 2814132"/>
                <a:gd name="connsiteX3" fmla="*/ 621126 w 7309654"/>
                <a:gd name="connsiteY3" fmla="*/ 0 h 2814132"/>
                <a:gd name="connsiteX4" fmla="*/ 7309655 w 7309654"/>
                <a:gd name="connsiteY4" fmla="*/ 0 h 281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9654" h="2814132">
                  <a:moveTo>
                    <a:pt x="7309655" y="0"/>
                  </a:moveTo>
                  <a:lnTo>
                    <a:pt x="6688528" y="2814132"/>
                  </a:lnTo>
                  <a:lnTo>
                    <a:pt x="0" y="2814132"/>
                  </a:lnTo>
                  <a:lnTo>
                    <a:pt x="621126" y="0"/>
                  </a:lnTo>
                  <a:lnTo>
                    <a:pt x="7309655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</p:grpSp>
      <p:grpSp>
        <p:nvGrpSpPr>
          <p:cNvPr id="2" name="Agrupar 1">
            <a:extLst>
              <a:ext uri="{FF2B5EF4-FFF2-40B4-BE49-F238E27FC236}">
                <a16:creationId xmlns:a16="http://schemas.microsoft.com/office/drawing/2014/main" id="{ABC5D766-90B7-F93C-54AA-D59FAAE7A267}"/>
              </a:ext>
            </a:extLst>
          </p:cNvPr>
          <p:cNvGrpSpPr/>
          <p:nvPr/>
        </p:nvGrpSpPr>
        <p:grpSpPr>
          <a:xfrm>
            <a:off x="-6461798" y="-990545"/>
            <a:ext cx="17930825" cy="6625264"/>
            <a:chOff x="-4744760" y="-367831"/>
            <a:chExt cx="15959179" cy="5896760"/>
          </a:xfrm>
        </p:grpSpPr>
        <p:sp>
          <p:nvSpPr>
            <p:cNvPr id="6" name="Forma Livre 5">
              <a:extLst>
                <a:ext uri="{FF2B5EF4-FFF2-40B4-BE49-F238E27FC236}">
                  <a16:creationId xmlns:a16="http://schemas.microsoft.com/office/drawing/2014/main" id="{775E2FE7-A0E2-568E-7987-A8CB27397A2E}"/>
                </a:ext>
              </a:extLst>
            </p:cNvPr>
            <p:cNvSpPr/>
            <p:nvPr/>
          </p:nvSpPr>
          <p:spPr>
            <a:xfrm>
              <a:off x="-4744760" y="-367831"/>
              <a:ext cx="810291" cy="297474"/>
            </a:xfrm>
            <a:custGeom>
              <a:avLst/>
              <a:gdLst>
                <a:gd name="connsiteX0" fmla="*/ 596093 w 618868"/>
                <a:gd name="connsiteY0" fmla="*/ 0 h 227199"/>
                <a:gd name="connsiteX1" fmla="*/ 72922 w 618868"/>
                <a:gd name="connsiteY1" fmla="*/ 0 h 227199"/>
                <a:gd name="connsiteX2" fmla="*/ 50146 w 618868"/>
                <a:gd name="connsiteY2" fmla="*/ 0 h 227199"/>
                <a:gd name="connsiteX3" fmla="*/ 0 w 618868"/>
                <a:gd name="connsiteY3" fmla="*/ 227199 h 227199"/>
                <a:gd name="connsiteX4" fmla="*/ 22776 w 618868"/>
                <a:gd name="connsiteY4" fmla="*/ 227199 h 227199"/>
                <a:gd name="connsiteX5" fmla="*/ 546937 w 618868"/>
                <a:gd name="connsiteY5" fmla="*/ 227199 h 227199"/>
                <a:gd name="connsiteX6" fmla="*/ 569713 w 618868"/>
                <a:gd name="connsiteY6" fmla="*/ 227199 h 227199"/>
                <a:gd name="connsiteX7" fmla="*/ 618869 w 618868"/>
                <a:gd name="connsiteY7" fmla="*/ 0 h 227199"/>
                <a:gd name="connsiteX8" fmla="*/ 596093 w 618868"/>
                <a:gd name="connsiteY8" fmla="*/ 0 h 227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8868" h="227199">
                  <a:moveTo>
                    <a:pt x="596093" y="0"/>
                  </a:moveTo>
                  <a:lnTo>
                    <a:pt x="72922" y="0"/>
                  </a:lnTo>
                  <a:lnTo>
                    <a:pt x="50146" y="0"/>
                  </a:lnTo>
                  <a:lnTo>
                    <a:pt x="0" y="227199"/>
                  </a:lnTo>
                  <a:lnTo>
                    <a:pt x="22776" y="227199"/>
                  </a:lnTo>
                  <a:lnTo>
                    <a:pt x="546937" y="227199"/>
                  </a:lnTo>
                  <a:lnTo>
                    <a:pt x="569713" y="227199"/>
                  </a:lnTo>
                  <a:lnTo>
                    <a:pt x="618869" y="0"/>
                  </a:lnTo>
                  <a:lnTo>
                    <a:pt x="596093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7" name="Forma Livre 6">
              <a:extLst>
                <a:ext uri="{FF2B5EF4-FFF2-40B4-BE49-F238E27FC236}">
                  <a16:creationId xmlns:a16="http://schemas.microsoft.com/office/drawing/2014/main" id="{0755216C-1C0D-81BB-F625-1416FEBA1384}"/>
                </a:ext>
              </a:extLst>
            </p:cNvPr>
            <p:cNvSpPr/>
            <p:nvPr/>
          </p:nvSpPr>
          <p:spPr>
            <a:xfrm>
              <a:off x="-3946189" y="-91301"/>
              <a:ext cx="1905305" cy="720874"/>
            </a:xfrm>
            <a:custGeom>
              <a:avLst/>
              <a:gdLst>
                <a:gd name="connsiteX0" fmla="*/ 121524 w 1455197"/>
                <a:gd name="connsiteY0" fmla="*/ 0 h 550575"/>
                <a:gd name="connsiteX1" fmla="*/ 174918 w 1455197"/>
                <a:gd name="connsiteY1" fmla="*/ 0 h 550575"/>
                <a:gd name="connsiteX2" fmla="*/ 1401803 w 1455197"/>
                <a:gd name="connsiteY2" fmla="*/ 0 h 550575"/>
                <a:gd name="connsiteX3" fmla="*/ 1455197 w 1455197"/>
                <a:gd name="connsiteY3" fmla="*/ 0 h 550575"/>
                <a:gd name="connsiteX4" fmla="*/ 1334584 w 1455197"/>
                <a:gd name="connsiteY4" fmla="*/ 550576 h 550575"/>
                <a:gd name="connsiteX5" fmla="*/ 1281230 w 1455197"/>
                <a:gd name="connsiteY5" fmla="*/ 550576 h 550575"/>
                <a:gd name="connsiteX6" fmla="*/ 53355 w 1455197"/>
                <a:gd name="connsiteY6" fmla="*/ 550576 h 550575"/>
                <a:gd name="connsiteX7" fmla="*/ 0 w 1455197"/>
                <a:gd name="connsiteY7" fmla="*/ 550576 h 550575"/>
                <a:gd name="connsiteX8" fmla="*/ 121524 w 1455197"/>
                <a:gd name="connsiteY8" fmla="*/ 0 h 550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55197" h="550575">
                  <a:moveTo>
                    <a:pt x="121524" y="0"/>
                  </a:moveTo>
                  <a:lnTo>
                    <a:pt x="174918" y="0"/>
                  </a:lnTo>
                  <a:lnTo>
                    <a:pt x="1401803" y="0"/>
                  </a:lnTo>
                  <a:lnTo>
                    <a:pt x="1455197" y="0"/>
                  </a:lnTo>
                  <a:lnTo>
                    <a:pt x="1334584" y="550576"/>
                  </a:lnTo>
                  <a:lnTo>
                    <a:pt x="1281230" y="550576"/>
                  </a:lnTo>
                  <a:lnTo>
                    <a:pt x="53355" y="550576"/>
                  </a:lnTo>
                  <a:lnTo>
                    <a:pt x="0" y="550576"/>
                  </a:lnTo>
                  <a:lnTo>
                    <a:pt x="121524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0EDA0895-04DD-2945-4682-F9B137EE46ED}"/>
                </a:ext>
              </a:extLst>
            </p:cNvPr>
            <p:cNvSpPr/>
            <p:nvPr/>
          </p:nvSpPr>
          <p:spPr>
            <a:xfrm>
              <a:off x="-3147618" y="185229"/>
              <a:ext cx="3000371" cy="1144223"/>
            </a:xfrm>
            <a:custGeom>
              <a:avLst/>
              <a:gdLst>
                <a:gd name="connsiteX0" fmla="*/ 192901 w 2291565"/>
                <a:gd name="connsiteY0" fmla="*/ 0 h 873912"/>
                <a:gd name="connsiteX1" fmla="*/ 276914 w 2291565"/>
                <a:gd name="connsiteY1" fmla="*/ 0 h 873912"/>
                <a:gd name="connsiteX2" fmla="*/ 2207552 w 2291565"/>
                <a:gd name="connsiteY2" fmla="*/ 0 h 873912"/>
                <a:gd name="connsiteX3" fmla="*/ 2291565 w 2291565"/>
                <a:gd name="connsiteY3" fmla="*/ 0 h 873912"/>
                <a:gd name="connsiteX4" fmla="*/ 2099417 w 2291565"/>
                <a:gd name="connsiteY4" fmla="*/ 873913 h 873912"/>
                <a:gd name="connsiteX5" fmla="*/ 2015522 w 2291565"/>
                <a:gd name="connsiteY5" fmla="*/ 873913 h 873912"/>
                <a:gd name="connsiteX6" fmla="*/ 83894 w 2291565"/>
                <a:gd name="connsiteY6" fmla="*/ 873913 h 873912"/>
                <a:gd name="connsiteX7" fmla="*/ 0 w 2291565"/>
                <a:gd name="connsiteY7" fmla="*/ 873913 h 873912"/>
                <a:gd name="connsiteX8" fmla="*/ 192901 w 2291565"/>
                <a:gd name="connsiteY8" fmla="*/ 0 h 873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91565" h="873912">
                  <a:moveTo>
                    <a:pt x="192901" y="0"/>
                  </a:moveTo>
                  <a:lnTo>
                    <a:pt x="276914" y="0"/>
                  </a:lnTo>
                  <a:lnTo>
                    <a:pt x="2207552" y="0"/>
                  </a:lnTo>
                  <a:lnTo>
                    <a:pt x="2291565" y="0"/>
                  </a:lnTo>
                  <a:lnTo>
                    <a:pt x="2099417" y="873913"/>
                  </a:lnTo>
                  <a:lnTo>
                    <a:pt x="2015522" y="873913"/>
                  </a:lnTo>
                  <a:lnTo>
                    <a:pt x="83894" y="873913"/>
                  </a:lnTo>
                  <a:lnTo>
                    <a:pt x="0" y="873913"/>
                  </a:lnTo>
                  <a:lnTo>
                    <a:pt x="192901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1A08338E-CFC6-AB1C-152A-474183E9BFDD}"/>
                </a:ext>
              </a:extLst>
            </p:cNvPr>
            <p:cNvSpPr/>
            <p:nvPr/>
          </p:nvSpPr>
          <p:spPr>
            <a:xfrm>
              <a:off x="-2349047" y="461759"/>
              <a:ext cx="4095385" cy="1567622"/>
            </a:xfrm>
            <a:custGeom>
              <a:avLst/>
              <a:gdLst>
                <a:gd name="connsiteX0" fmla="*/ 264279 w 3127893"/>
                <a:gd name="connsiteY0" fmla="*/ 0 h 1197288"/>
                <a:gd name="connsiteX1" fmla="*/ 378910 w 3127893"/>
                <a:gd name="connsiteY1" fmla="*/ 0 h 1197288"/>
                <a:gd name="connsiteX2" fmla="*/ 3013262 w 3127893"/>
                <a:gd name="connsiteY2" fmla="*/ 0 h 1197288"/>
                <a:gd name="connsiteX3" fmla="*/ 3127894 w 3127893"/>
                <a:gd name="connsiteY3" fmla="*/ 0 h 1197288"/>
                <a:gd name="connsiteX4" fmla="*/ 2864288 w 3127893"/>
                <a:gd name="connsiteY4" fmla="*/ 1197289 h 1197288"/>
                <a:gd name="connsiteX5" fmla="*/ 2749815 w 3127893"/>
                <a:gd name="connsiteY5" fmla="*/ 1197289 h 1197288"/>
                <a:gd name="connsiteX6" fmla="*/ 114473 w 3127893"/>
                <a:gd name="connsiteY6" fmla="*/ 1197289 h 1197288"/>
                <a:gd name="connsiteX7" fmla="*/ 0 w 3127893"/>
                <a:gd name="connsiteY7" fmla="*/ 1197289 h 1197288"/>
                <a:gd name="connsiteX8" fmla="*/ 264279 w 3127893"/>
                <a:gd name="connsiteY8" fmla="*/ 0 h 1197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7893" h="1197288">
                  <a:moveTo>
                    <a:pt x="264279" y="0"/>
                  </a:moveTo>
                  <a:lnTo>
                    <a:pt x="378910" y="0"/>
                  </a:lnTo>
                  <a:lnTo>
                    <a:pt x="3013262" y="0"/>
                  </a:lnTo>
                  <a:lnTo>
                    <a:pt x="3127894" y="0"/>
                  </a:lnTo>
                  <a:lnTo>
                    <a:pt x="2864288" y="1197289"/>
                  </a:lnTo>
                  <a:lnTo>
                    <a:pt x="2749815" y="1197289"/>
                  </a:lnTo>
                  <a:lnTo>
                    <a:pt x="114473" y="1197289"/>
                  </a:lnTo>
                  <a:lnTo>
                    <a:pt x="0" y="1197289"/>
                  </a:lnTo>
                  <a:lnTo>
                    <a:pt x="264279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B8157ABF-45FF-01AD-9495-7859A840FEF6}"/>
                </a:ext>
              </a:extLst>
            </p:cNvPr>
            <p:cNvSpPr/>
            <p:nvPr/>
          </p:nvSpPr>
          <p:spPr>
            <a:xfrm>
              <a:off x="-1550476" y="738288"/>
              <a:ext cx="5190451" cy="1990972"/>
            </a:xfrm>
            <a:custGeom>
              <a:avLst/>
              <a:gdLst>
                <a:gd name="connsiteX0" fmla="*/ 335656 w 3964261"/>
                <a:gd name="connsiteY0" fmla="*/ 0 h 1520626"/>
                <a:gd name="connsiteX1" fmla="*/ 480907 w 3964261"/>
                <a:gd name="connsiteY1" fmla="*/ 0 h 1520626"/>
                <a:gd name="connsiteX2" fmla="*/ 3818972 w 3964261"/>
                <a:gd name="connsiteY2" fmla="*/ 0 h 1520626"/>
                <a:gd name="connsiteX3" fmla="*/ 3964262 w 3964261"/>
                <a:gd name="connsiteY3" fmla="*/ 0 h 1520626"/>
                <a:gd name="connsiteX4" fmla="*/ 3629120 w 3964261"/>
                <a:gd name="connsiteY4" fmla="*/ 1520626 h 1520626"/>
                <a:gd name="connsiteX5" fmla="*/ 3484108 w 3964261"/>
                <a:gd name="connsiteY5" fmla="*/ 1520626 h 1520626"/>
                <a:gd name="connsiteX6" fmla="*/ 145052 w 3964261"/>
                <a:gd name="connsiteY6" fmla="*/ 1520626 h 1520626"/>
                <a:gd name="connsiteX7" fmla="*/ 0 w 3964261"/>
                <a:gd name="connsiteY7" fmla="*/ 1520626 h 1520626"/>
                <a:gd name="connsiteX8" fmla="*/ 335656 w 3964261"/>
                <a:gd name="connsiteY8" fmla="*/ 0 h 1520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64261" h="1520626">
                  <a:moveTo>
                    <a:pt x="335656" y="0"/>
                  </a:moveTo>
                  <a:lnTo>
                    <a:pt x="480907" y="0"/>
                  </a:lnTo>
                  <a:lnTo>
                    <a:pt x="3818972" y="0"/>
                  </a:lnTo>
                  <a:lnTo>
                    <a:pt x="3964262" y="0"/>
                  </a:lnTo>
                  <a:lnTo>
                    <a:pt x="3629120" y="1520626"/>
                  </a:lnTo>
                  <a:lnTo>
                    <a:pt x="3484108" y="1520626"/>
                  </a:lnTo>
                  <a:lnTo>
                    <a:pt x="145052" y="1520626"/>
                  </a:lnTo>
                  <a:lnTo>
                    <a:pt x="0" y="1520626"/>
                  </a:lnTo>
                  <a:lnTo>
                    <a:pt x="335656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528D325E-044F-5F9C-A22D-BFC28BDD5C8D}"/>
                </a:ext>
              </a:extLst>
            </p:cNvPr>
            <p:cNvSpPr/>
            <p:nvPr/>
          </p:nvSpPr>
          <p:spPr>
            <a:xfrm>
              <a:off x="-751905" y="1014819"/>
              <a:ext cx="6285465" cy="2414372"/>
            </a:xfrm>
            <a:custGeom>
              <a:avLst/>
              <a:gdLst>
                <a:gd name="connsiteX0" fmla="*/ 407034 w 4800590"/>
                <a:gd name="connsiteY0" fmla="*/ 0 h 1844002"/>
                <a:gd name="connsiteX1" fmla="*/ 582903 w 4800590"/>
                <a:gd name="connsiteY1" fmla="*/ 0 h 1844002"/>
                <a:gd name="connsiteX2" fmla="*/ 4624721 w 4800590"/>
                <a:gd name="connsiteY2" fmla="*/ 0 h 1844002"/>
                <a:gd name="connsiteX3" fmla="*/ 4800590 w 4800590"/>
                <a:gd name="connsiteY3" fmla="*/ 0 h 1844002"/>
                <a:gd name="connsiteX4" fmla="*/ 4393953 w 4800590"/>
                <a:gd name="connsiteY4" fmla="*/ 1844002 h 1844002"/>
                <a:gd name="connsiteX5" fmla="*/ 4218400 w 4800590"/>
                <a:gd name="connsiteY5" fmla="*/ 1844002 h 1844002"/>
                <a:gd name="connsiteX6" fmla="*/ 175592 w 4800590"/>
                <a:gd name="connsiteY6" fmla="*/ 1844002 h 1844002"/>
                <a:gd name="connsiteX7" fmla="*/ 0 w 4800590"/>
                <a:gd name="connsiteY7" fmla="*/ 1844002 h 1844002"/>
                <a:gd name="connsiteX8" fmla="*/ 407034 w 4800590"/>
                <a:gd name="connsiteY8" fmla="*/ 0 h 184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00590" h="1844002">
                  <a:moveTo>
                    <a:pt x="407034" y="0"/>
                  </a:moveTo>
                  <a:lnTo>
                    <a:pt x="582903" y="0"/>
                  </a:lnTo>
                  <a:lnTo>
                    <a:pt x="4624721" y="0"/>
                  </a:lnTo>
                  <a:lnTo>
                    <a:pt x="4800590" y="0"/>
                  </a:lnTo>
                  <a:lnTo>
                    <a:pt x="4393953" y="1844002"/>
                  </a:lnTo>
                  <a:lnTo>
                    <a:pt x="4218400" y="1844002"/>
                  </a:lnTo>
                  <a:lnTo>
                    <a:pt x="175592" y="1844002"/>
                  </a:lnTo>
                  <a:lnTo>
                    <a:pt x="0" y="1844002"/>
                  </a:lnTo>
                  <a:lnTo>
                    <a:pt x="407034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82ACA96E-A8AA-AFC0-56C3-D942EF05DB62}"/>
                </a:ext>
              </a:extLst>
            </p:cNvPr>
            <p:cNvSpPr/>
            <p:nvPr/>
          </p:nvSpPr>
          <p:spPr>
            <a:xfrm>
              <a:off x="46666" y="1291295"/>
              <a:ext cx="7380531" cy="2837824"/>
            </a:xfrm>
            <a:custGeom>
              <a:avLst/>
              <a:gdLst>
                <a:gd name="connsiteX0" fmla="*/ 478411 w 5636958"/>
                <a:gd name="connsiteY0" fmla="*/ 0 h 2167418"/>
                <a:gd name="connsiteX1" fmla="*/ 684899 w 5636958"/>
                <a:gd name="connsiteY1" fmla="*/ 0 h 2167418"/>
                <a:gd name="connsiteX2" fmla="*/ 5430431 w 5636958"/>
                <a:gd name="connsiteY2" fmla="*/ 0 h 2167418"/>
                <a:gd name="connsiteX3" fmla="*/ 5636959 w 5636958"/>
                <a:gd name="connsiteY3" fmla="*/ 0 h 2167418"/>
                <a:gd name="connsiteX4" fmla="*/ 5158825 w 5636958"/>
                <a:gd name="connsiteY4" fmla="*/ 2167419 h 2167418"/>
                <a:gd name="connsiteX5" fmla="*/ 4952693 w 5636958"/>
                <a:gd name="connsiteY5" fmla="*/ 2167419 h 2167418"/>
                <a:gd name="connsiteX6" fmla="*/ 206171 w 5636958"/>
                <a:gd name="connsiteY6" fmla="*/ 2167419 h 2167418"/>
                <a:gd name="connsiteX7" fmla="*/ 0 w 5636958"/>
                <a:gd name="connsiteY7" fmla="*/ 2167419 h 2167418"/>
                <a:gd name="connsiteX8" fmla="*/ 478411 w 5636958"/>
                <a:gd name="connsiteY8" fmla="*/ 0 h 216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36958" h="2167418">
                  <a:moveTo>
                    <a:pt x="478411" y="0"/>
                  </a:moveTo>
                  <a:lnTo>
                    <a:pt x="684899" y="0"/>
                  </a:lnTo>
                  <a:lnTo>
                    <a:pt x="5430431" y="0"/>
                  </a:lnTo>
                  <a:lnTo>
                    <a:pt x="5636959" y="0"/>
                  </a:lnTo>
                  <a:lnTo>
                    <a:pt x="5158825" y="2167419"/>
                  </a:lnTo>
                  <a:lnTo>
                    <a:pt x="4952693" y="2167419"/>
                  </a:lnTo>
                  <a:lnTo>
                    <a:pt x="206171" y="2167419"/>
                  </a:lnTo>
                  <a:lnTo>
                    <a:pt x="0" y="2167419"/>
                  </a:lnTo>
                  <a:lnTo>
                    <a:pt x="478411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26A9DDB1-0913-CB8C-22B7-5F09B703867B}"/>
                </a:ext>
              </a:extLst>
            </p:cNvPr>
            <p:cNvSpPr/>
            <p:nvPr/>
          </p:nvSpPr>
          <p:spPr>
            <a:xfrm>
              <a:off x="845237" y="1567826"/>
              <a:ext cx="8475545" cy="3261173"/>
            </a:xfrm>
            <a:custGeom>
              <a:avLst/>
              <a:gdLst>
                <a:gd name="connsiteX0" fmla="*/ 549788 w 6473286"/>
                <a:gd name="connsiteY0" fmla="*/ 0 h 2490755"/>
                <a:gd name="connsiteX1" fmla="*/ 786895 w 6473286"/>
                <a:gd name="connsiteY1" fmla="*/ 0 h 2490755"/>
                <a:gd name="connsiteX2" fmla="*/ 6236141 w 6473286"/>
                <a:gd name="connsiteY2" fmla="*/ 0 h 2490755"/>
                <a:gd name="connsiteX3" fmla="*/ 6473286 w 6473286"/>
                <a:gd name="connsiteY3" fmla="*/ 0 h 2490755"/>
                <a:gd name="connsiteX4" fmla="*/ 5923656 w 6473286"/>
                <a:gd name="connsiteY4" fmla="*/ 2490756 h 2490755"/>
                <a:gd name="connsiteX5" fmla="*/ 5686985 w 6473286"/>
                <a:gd name="connsiteY5" fmla="*/ 2490756 h 2490755"/>
                <a:gd name="connsiteX6" fmla="*/ 236710 w 6473286"/>
                <a:gd name="connsiteY6" fmla="*/ 2490756 h 2490755"/>
                <a:gd name="connsiteX7" fmla="*/ 0 w 6473286"/>
                <a:gd name="connsiteY7" fmla="*/ 2490756 h 2490755"/>
                <a:gd name="connsiteX8" fmla="*/ 549788 w 6473286"/>
                <a:gd name="connsiteY8" fmla="*/ 0 h 2490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3286" h="2490755">
                  <a:moveTo>
                    <a:pt x="549788" y="0"/>
                  </a:moveTo>
                  <a:lnTo>
                    <a:pt x="786895" y="0"/>
                  </a:lnTo>
                  <a:lnTo>
                    <a:pt x="6236141" y="0"/>
                  </a:lnTo>
                  <a:lnTo>
                    <a:pt x="6473286" y="0"/>
                  </a:lnTo>
                  <a:lnTo>
                    <a:pt x="5923656" y="2490756"/>
                  </a:lnTo>
                  <a:lnTo>
                    <a:pt x="5686985" y="2490756"/>
                  </a:lnTo>
                  <a:lnTo>
                    <a:pt x="236710" y="2490756"/>
                  </a:lnTo>
                  <a:lnTo>
                    <a:pt x="0" y="2490756"/>
                  </a:lnTo>
                  <a:lnTo>
                    <a:pt x="549788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DD07CA8F-98F1-FE07-7C52-ACC5453425A0}"/>
                </a:ext>
              </a:extLst>
            </p:cNvPr>
            <p:cNvSpPr/>
            <p:nvPr/>
          </p:nvSpPr>
          <p:spPr>
            <a:xfrm>
              <a:off x="1643808" y="1844355"/>
              <a:ext cx="9570611" cy="3684574"/>
            </a:xfrm>
            <a:custGeom>
              <a:avLst/>
              <a:gdLst>
                <a:gd name="connsiteX0" fmla="*/ 7309655 w 7309654"/>
                <a:gd name="connsiteY0" fmla="*/ 0 h 2814132"/>
                <a:gd name="connsiteX1" fmla="*/ 6688528 w 7309654"/>
                <a:gd name="connsiteY1" fmla="*/ 2814132 h 2814132"/>
                <a:gd name="connsiteX2" fmla="*/ 0 w 7309654"/>
                <a:gd name="connsiteY2" fmla="*/ 2814132 h 2814132"/>
                <a:gd name="connsiteX3" fmla="*/ 621126 w 7309654"/>
                <a:gd name="connsiteY3" fmla="*/ 0 h 2814132"/>
                <a:gd name="connsiteX4" fmla="*/ 7309655 w 7309654"/>
                <a:gd name="connsiteY4" fmla="*/ 0 h 281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9654" h="2814132">
                  <a:moveTo>
                    <a:pt x="7309655" y="0"/>
                  </a:moveTo>
                  <a:lnTo>
                    <a:pt x="6688528" y="2814132"/>
                  </a:lnTo>
                  <a:lnTo>
                    <a:pt x="0" y="2814132"/>
                  </a:lnTo>
                  <a:lnTo>
                    <a:pt x="621126" y="0"/>
                  </a:lnTo>
                  <a:lnTo>
                    <a:pt x="7309655" y="0"/>
                  </a:lnTo>
                  <a:close/>
                </a:path>
              </a:pathLst>
            </a:custGeom>
            <a:solidFill>
              <a:srgbClr val="1840D0"/>
            </a:solidFill>
            <a:ln w="1981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 dirty="0"/>
            </a:p>
          </p:txBody>
        </p:sp>
      </p:grpSp>
      <p:pic>
        <p:nvPicPr>
          <p:cNvPr id="4" name="Imagem 3" descr="Texto, Logotipo&#10;&#10;Descrição gerada automaticamente">
            <a:extLst>
              <a:ext uri="{FF2B5EF4-FFF2-40B4-BE49-F238E27FC236}">
                <a16:creationId xmlns:a16="http://schemas.microsoft.com/office/drawing/2014/main" id="{542FBF86-382D-1DDE-0FBA-3E8A226B4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968" y="2796027"/>
            <a:ext cx="2739124" cy="126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29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9ee56cf-c576-4a08-8f3c-49ab4cd3bc84">
      <Terms xmlns="http://schemas.microsoft.com/office/infopath/2007/PartnerControls"/>
    </lcf76f155ced4ddcb4097134ff3c332f>
    <TaxCatchAll xmlns="4972bdeb-71e7-4f78-a412-0e79ef21ab8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C48C9029A09D34AB9D1FFC5BB8DF87C" ma:contentTypeVersion="16" ma:contentTypeDescription="Crie um novo documento." ma:contentTypeScope="" ma:versionID="5577c9a8e3e3a1fe47e6668752c92f38">
  <xsd:schema xmlns:xsd="http://www.w3.org/2001/XMLSchema" xmlns:xs="http://www.w3.org/2001/XMLSchema" xmlns:p="http://schemas.microsoft.com/office/2006/metadata/properties" xmlns:ns2="39ee56cf-c576-4a08-8f3c-49ab4cd3bc84" xmlns:ns3="91b1870d-c6d8-48f2-aed4-252f35b45ebc" xmlns:ns4="4972bdeb-71e7-4f78-a412-0e79ef21ab88" targetNamespace="http://schemas.microsoft.com/office/2006/metadata/properties" ma:root="true" ma:fieldsID="66c952606c462e55ce66e3f7396973aa" ns2:_="" ns3:_="" ns4:_="">
    <xsd:import namespace="39ee56cf-c576-4a08-8f3c-49ab4cd3bc84"/>
    <xsd:import namespace="91b1870d-c6d8-48f2-aed4-252f35b45ebc"/>
    <xsd:import namespace="4972bdeb-71e7-4f78-a412-0e79ef21ab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e56cf-c576-4a08-8f3c-49ab4cd3bc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9cc491fe-547a-4263-97dd-51df7dc18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1870d-c6d8-48f2-aed4-252f35b4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2bdeb-71e7-4f78-a412-0e79ef21ab8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60dd807-8c16-44e3-a69e-efc294be937c}" ma:internalName="TaxCatchAll" ma:showField="CatchAllData" ma:web="91b1870d-c6d8-48f2-aed4-252f35b45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B0844D-513B-4C04-9258-605673E01B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937D14-B1D6-441B-9F6B-F80608746413}">
  <ds:schemaRefs>
    <ds:schemaRef ds:uri="http://schemas.microsoft.com/office/2006/metadata/properties"/>
    <ds:schemaRef ds:uri="http://schemas.microsoft.com/office/infopath/2007/PartnerControls"/>
    <ds:schemaRef ds:uri="39ee56cf-c576-4a08-8f3c-49ab4cd3bc84"/>
    <ds:schemaRef ds:uri="4972bdeb-71e7-4f78-a412-0e79ef21ab88"/>
  </ds:schemaRefs>
</ds:datastoreItem>
</file>

<file path=customXml/itemProps3.xml><?xml version="1.0" encoding="utf-8"?>
<ds:datastoreItem xmlns:ds="http://schemas.openxmlformats.org/officeDocument/2006/customXml" ds:itemID="{50610C4A-BDCE-46A7-A88D-960A5B04E0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ee56cf-c576-4a08-8f3c-49ab4cd3bc84"/>
    <ds:schemaRef ds:uri="91b1870d-c6d8-48f2-aed4-252f35b45ebc"/>
    <ds:schemaRef ds:uri="4972bdeb-71e7-4f78-a412-0e79ef21ab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27648bc-4fcd-4928-85ee-867f08bb1908}" enabled="1" method="Privileged" siteId="{97298271-1bd7-4ac5-935b-88addef636c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4455</TotalTime>
  <Words>637</Words>
  <Application>Microsoft Office PowerPoint</Application>
  <PresentationFormat>Widescreen</PresentationFormat>
  <Paragraphs>44</Paragraphs>
  <Slides>8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Alegreya Sans</vt:lpstr>
      <vt:lpstr>Arial</vt:lpstr>
      <vt:lpstr>Calibri</vt:lpstr>
      <vt:lpstr>Calibri Light</vt:lpstr>
      <vt:lpstr>Campuni Bold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Vitor Alves Ribeiro</dc:creator>
  <cp:lastModifiedBy>Silas Santiago</cp:lastModifiedBy>
  <cp:revision>145</cp:revision>
  <dcterms:created xsi:type="dcterms:W3CDTF">2022-08-10T12:25:44Z</dcterms:created>
  <dcterms:modified xsi:type="dcterms:W3CDTF">2024-11-14T16:42:33Z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0x0101000C48C9029A09D34AB9D1FFC5BB8DF87C</vt:lpwstr>
  </property>
  <property fmtid="{D5CDD505-2E9C-101B-9397-08002B2CF9AE}" pid="3" name="ClassificationContentMarkingHeaderLocations">
    <vt:lpwstr>Tema do Office:8</vt:lpwstr>
  </property>
  <property fmtid="{D5CDD505-2E9C-101B-9397-08002B2CF9AE}" pid="4" name="ClassificationContentMarkingHeaderText">
    <vt:lpwstr>Pública</vt:lpwstr>
  </property>
</Properties>
</file>