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2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B7BA5-C331-07B9-B8EF-BA4ABB92D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6EB314-4255-1A9E-18C5-0C25DB8CAB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A5665-241F-F080-5489-BAE599DF2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754E-E366-4037-8C63-0AACE3A6319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2D252-6439-7BA5-183A-10A159C95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72BA0-9260-5633-37C2-063969C37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07AC-C812-4DF9-8A44-8C30931E4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10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6FAE9-0661-259D-7B24-5A4AC3E06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D472DF-0717-1A88-D63C-F0FE15620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5246C-776D-F526-BD07-9E6629A08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754E-E366-4037-8C63-0AACE3A6319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B74FC-F573-EE17-88BE-E5929C480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9D0AF-A877-6165-F6A3-555B28BD8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07AC-C812-4DF9-8A44-8C30931E4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24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091B73-05E2-B98E-3441-A0A3D15437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445D3B-4658-647E-0CE2-77CB2792E4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B64C3-A1E6-B652-C3B2-6EB553C17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754E-E366-4037-8C63-0AACE3A6319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FECE2-6DBF-B61F-77B3-91D75A67F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AC341-C561-F571-751E-94278FE9E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07AC-C812-4DF9-8A44-8C30931E4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074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0A3B6-FCD6-A557-6138-67E676EA4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B9994-048F-1DC5-3460-28EE7FFE2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D83337-4269-8716-D40F-CC9B888C5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754E-E366-4037-8C63-0AACE3A6319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8D632-632B-84A5-AF06-2A2FFD1AD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71963-17EB-F6D8-4651-B42894362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07AC-C812-4DF9-8A44-8C30931E4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230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01A10-D15B-F862-6FF2-E49A3EA25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DFD142-0010-63D0-E2B7-F1C0202A1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3EDCC-B18A-4599-8EB8-F7CDF4069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754E-E366-4037-8C63-0AACE3A6319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E75FC-2C3A-335F-85CE-25FB26419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02ECE-1360-F5AF-028F-BF718FF3C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07AC-C812-4DF9-8A44-8C30931E4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47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BD5D5-C3A6-9FC5-5CD0-2524EA0EF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EF5DC-1564-D8D5-5C9F-514EEBE281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3C46D3-5008-856F-E8B5-AFA9D4FE45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DF6B83-9F21-4DB6-8ED9-4EE05D999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754E-E366-4037-8C63-0AACE3A6319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46C214-EE2B-67BC-F6CC-6C02ED29A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6FD953-D157-FE02-D8C3-9A6E5B5DC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07AC-C812-4DF9-8A44-8C30931E4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38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553DF-8BF2-C484-C174-C8C0BF540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AA456E-074C-59D7-B2FF-4A548672B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4F9AA3-4C4C-7061-7EAD-EEBC6FCB35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A8F8E5-898B-0CAF-23E8-A065F09667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DA98BB-3EE4-9265-9D04-C5E697F702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E802DC-B7B7-1939-D902-FDDEA70E9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754E-E366-4037-8C63-0AACE3A6319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A3D81E-2A60-ECF1-A93B-132AC07E8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E31E81-BCFA-0424-E1F6-BE03191D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07AC-C812-4DF9-8A44-8C30931E4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0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2AE8C-7238-9B7C-551C-274D681FF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699479-6892-790F-7287-9B2964630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754E-E366-4037-8C63-0AACE3A6319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673A82-9B5E-D55B-DF71-A85CC5594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464936-83E3-51B9-9FEA-8A99524ED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07AC-C812-4DF9-8A44-8C30931E4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8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AE4159-FEBA-9EEB-61C6-C7AF87360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754E-E366-4037-8C63-0AACE3A6319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FA19A5-8115-F676-8A88-CE10FE1D6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CD5231-2AF9-CABC-6204-5E710F494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07AC-C812-4DF9-8A44-8C30931E4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93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5A8B4-5F01-8636-5974-234AB755C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FE10D-CD49-AE06-5013-AD9B1548E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EABF4F-1577-6B26-8173-9BD3D7B2BC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596B1B-23CD-0248-4D23-9E60746C4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754E-E366-4037-8C63-0AACE3A6319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074FB-5F7E-E8C2-E279-936CCD893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ABB1D0-FF3C-7702-E3DD-C1B981047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07AC-C812-4DF9-8A44-8C30931E4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471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C47F2-4536-CA6E-7665-96E9C8E0D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47DE9C-2FC3-BA51-C5E0-08765DF6FF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513D83-989D-F9CE-B7DF-829FDA4E49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4FA42E-0FA8-BD01-CDB3-E76AB116F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754E-E366-4037-8C63-0AACE3A6319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60F05-9F28-9F11-0CDC-02E901E81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5A6A54-A7DA-0C89-F26A-0A8AC7594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07AC-C812-4DF9-8A44-8C30931E4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74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9BAC45-B8B4-9586-181B-FCC2B8363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B2D5AB-DB5C-9A62-E6B7-64DB4FE30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35A74-11FA-FBC9-54DF-55A2974161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8A754E-E366-4037-8C63-0AACE3A6319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D7F2C-DEE7-EF15-797B-C32921D42E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2DE99-C879-076A-AF4C-9DA67420BB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B907AC-C812-4DF9-8A44-8C30931E4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40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B18C1B3-A544-228B-33F2-D8602462F9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955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07EA90F-F041-3489-9171-3833F66565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505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A8588F3-CCFC-31AA-CB13-BF9CE531F3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286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C076623-4ECF-0A1C-8510-82236C4D13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300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D140035-9E00-CFD6-1C8D-329F9E52F7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414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F2F7E10-7F8A-CA2E-CCFF-11A19EE28F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94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D1E2AE7-98F1-9176-F469-D3DCF8910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280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198D5C4-3C48-E70D-870A-B12D87AB51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350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A0F6560-7BF6-1E37-9949-9841BCB521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239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2024-04-24T22:44:05Z</dcterms:created>
  <dcterms:modified xsi:type="dcterms:W3CDTF">2024-04-24T22:44:15Z</dcterms:modified>
</cp:coreProperties>
</file>